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2A7FA-9C1C-4D5C-8CEC-FE572E5C2FA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251D33AA-2B4F-40B1-9CF0-FDE1DA4C1B23}">
      <dgm:prSet/>
      <dgm:spPr/>
      <dgm:t>
        <a:bodyPr/>
        <a:lstStyle/>
        <a:p>
          <a:pPr algn="ctr" rtl="0"/>
          <a:r>
            <a:rPr lang="nl-NL" dirty="0" smtClean="0"/>
            <a:t>Thema 3 Ademhaling</a:t>
          </a:r>
          <a:endParaRPr lang="nl-NL" dirty="0"/>
        </a:p>
      </dgm:t>
    </dgm:pt>
    <dgm:pt modelId="{07FC2C9E-F363-4449-835A-4E9A3D5F3DC1}" type="parTrans" cxnId="{AA2A6CA1-0889-4550-9A1C-40CA4632EDE5}">
      <dgm:prSet/>
      <dgm:spPr/>
      <dgm:t>
        <a:bodyPr/>
        <a:lstStyle/>
        <a:p>
          <a:endParaRPr lang="nl-NL"/>
        </a:p>
      </dgm:t>
    </dgm:pt>
    <dgm:pt modelId="{A76CAAF0-EB81-4308-AC19-290B59789D06}" type="sibTrans" cxnId="{AA2A6CA1-0889-4550-9A1C-40CA4632EDE5}">
      <dgm:prSet/>
      <dgm:spPr/>
      <dgm:t>
        <a:bodyPr/>
        <a:lstStyle/>
        <a:p>
          <a:endParaRPr lang="nl-NL"/>
        </a:p>
      </dgm:t>
    </dgm:pt>
    <dgm:pt modelId="{7C1EFC28-FB34-44D7-89E8-B50DD337538A}" type="pres">
      <dgm:prSet presAssocID="{F7F2A7FA-9C1C-4D5C-8CEC-FE572E5C2FAA}" presName="linear" presStyleCnt="0">
        <dgm:presLayoutVars>
          <dgm:animLvl val="lvl"/>
          <dgm:resizeHandles val="exact"/>
        </dgm:presLayoutVars>
      </dgm:prSet>
      <dgm:spPr/>
    </dgm:pt>
    <dgm:pt modelId="{89C562CE-7C25-4144-81F8-C704ED44848D}" type="pres">
      <dgm:prSet presAssocID="{251D33AA-2B4F-40B1-9CF0-FDE1DA4C1B2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2A6CA1-0889-4550-9A1C-40CA4632EDE5}" srcId="{F7F2A7FA-9C1C-4D5C-8CEC-FE572E5C2FAA}" destId="{251D33AA-2B4F-40B1-9CF0-FDE1DA4C1B23}" srcOrd="0" destOrd="0" parTransId="{07FC2C9E-F363-4449-835A-4E9A3D5F3DC1}" sibTransId="{A76CAAF0-EB81-4308-AC19-290B59789D06}"/>
    <dgm:cxn modelId="{A17E5A7D-0559-4CC8-8E5E-8D4BC55F5683}" type="presOf" srcId="{F7F2A7FA-9C1C-4D5C-8CEC-FE572E5C2FAA}" destId="{7C1EFC28-FB34-44D7-89E8-B50DD337538A}" srcOrd="0" destOrd="0" presId="urn:microsoft.com/office/officeart/2005/8/layout/vList2"/>
    <dgm:cxn modelId="{D79C4C8A-213C-48B8-8994-56A72802EFFD}" type="presOf" srcId="{251D33AA-2B4F-40B1-9CF0-FDE1DA4C1B23}" destId="{89C562CE-7C25-4144-81F8-C704ED44848D}" srcOrd="0" destOrd="0" presId="urn:microsoft.com/office/officeart/2005/8/layout/vList2"/>
    <dgm:cxn modelId="{0FE6D234-90ED-4004-9E9E-5EF3E13CE446}" type="presParOf" srcId="{7C1EFC28-FB34-44D7-89E8-B50DD337538A}" destId="{89C562CE-7C25-4144-81F8-C704ED4484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E31704-5779-4C0A-A303-38E18A2F04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F3521F8-3359-4302-99EC-D0472544E748}">
      <dgm:prSet/>
      <dgm:spPr/>
      <dgm:t>
        <a:bodyPr/>
        <a:lstStyle/>
        <a:p>
          <a:pPr algn="ctr" rtl="0"/>
          <a:r>
            <a:rPr lang="nl-NL" smtClean="0"/>
            <a:t>Chronische (langdurige) ontsteking luchtwegen</a:t>
          </a:r>
          <a:endParaRPr lang="nl-NL"/>
        </a:p>
      </dgm:t>
    </dgm:pt>
    <dgm:pt modelId="{298B0176-7A75-452A-AF56-4AABEB43AAAA}" type="parTrans" cxnId="{49E611AB-1484-4DC2-B8CC-1B8C9ED4493A}">
      <dgm:prSet/>
      <dgm:spPr/>
      <dgm:t>
        <a:bodyPr/>
        <a:lstStyle/>
        <a:p>
          <a:pPr algn="ctr"/>
          <a:endParaRPr lang="nl-NL"/>
        </a:p>
      </dgm:t>
    </dgm:pt>
    <dgm:pt modelId="{42A0957E-A108-42CB-AA23-553D15812FDE}" type="sibTrans" cxnId="{49E611AB-1484-4DC2-B8CC-1B8C9ED4493A}">
      <dgm:prSet/>
      <dgm:spPr/>
      <dgm:t>
        <a:bodyPr/>
        <a:lstStyle/>
        <a:p>
          <a:pPr algn="ctr"/>
          <a:endParaRPr lang="nl-NL"/>
        </a:p>
      </dgm:t>
    </dgm:pt>
    <dgm:pt modelId="{725D3C45-6977-4080-8964-721B3A68D6B3}">
      <dgm:prSet/>
      <dgm:spPr/>
      <dgm:t>
        <a:bodyPr/>
        <a:lstStyle/>
        <a:p>
          <a:pPr algn="ctr" rtl="0"/>
          <a:r>
            <a:rPr lang="nl-NL" smtClean="0"/>
            <a:t>Oorzaak meestal roken of meeroken (café’s)</a:t>
          </a:r>
          <a:endParaRPr lang="nl-NL"/>
        </a:p>
      </dgm:t>
    </dgm:pt>
    <dgm:pt modelId="{2F55FE34-C482-40A6-AE35-23F1801B54C8}" type="parTrans" cxnId="{756EB52D-9E10-4D7B-8875-6D44885DF8C4}">
      <dgm:prSet/>
      <dgm:spPr/>
      <dgm:t>
        <a:bodyPr/>
        <a:lstStyle/>
        <a:p>
          <a:pPr algn="ctr"/>
          <a:endParaRPr lang="nl-NL"/>
        </a:p>
      </dgm:t>
    </dgm:pt>
    <dgm:pt modelId="{8F19605F-D87D-4DEF-8759-FE924FC7F4D2}" type="sibTrans" cxnId="{756EB52D-9E10-4D7B-8875-6D44885DF8C4}">
      <dgm:prSet/>
      <dgm:spPr/>
      <dgm:t>
        <a:bodyPr/>
        <a:lstStyle/>
        <a:p>
          <a:pPr algn="ctr"/>
          <a:endParaRPr lang="nl-NL"/>
        </a:p>
      </dgm:t>
    </dgm:pt>
    <dgm:pt modelId="{BF8B3564-9DE1-4A90-A693-9E5A650D9A76}">
      <dgm:prSet/>
      <dgm:spPr/>
      <dgm:t>
        <a:bodyPr/>
        <a:lstStyle/>
        <a:p>
          <a:pPr algn="ctr" rtl="0"/>
          <a:r>
            <a:rPr lang="nl-NL" smtClean="0"/>
            <a:t>Kortademig, hoesten en veel slijm</a:t>
          </a:r>
          <a:endParaRPr lang="nl-NL"/>
        </a:p>
      </dgm:t>
    </dgm:pt>
    <dgm:pt modelId="{05D8A13B-BBB6-4F1E-A8E0-941B35751F1E}" type="parTrans" cxnId="{6F7692B0-A536-451A-B399-32130613196C}">
      <dgm:prSet/>
      <dgm:spPr/>
      <dgm:t>
        <a:bodyPr/>
        <a:lstStyle/>
        <a:p>
          <a:pPr algn="ctr"/>
          <a:endParaRPr lang="nl-NL"/>
        </a:p>
      </dgm:t>
    </dgm:pt>
    <dgm:pt modelId="{823348BD-3659-4ADB-BAA4-ED98C9386058}" type="sibTrans" cxnId="{6F7692B0-A536-451A-B399-32130613196C}">
      <dgm:prSet/>
      <dgm:spPr/>
      <dgm:t>
        <a:bodyPr/>
        <a:lstStyle/>
        <a:p>
          <a:pPr algn="ctr"/>
          <a:endParaRPr lang="nl-NL"/>
        </a:p>
      </dgm:t>
    </dgm:pt>
    <dgm:pt modelId="{63C3A4CB-8772-4411-B33D-3FE77C72DDD2}">
      <dgm:prSet/>
      <dgm:spPr/>
      <dgm:t>
        <a:bodyPr/>
        <a:lstStyle/>
        <a:p>
          <a:pPr algn="ctr" rtl="0"/>
          <a:r>
            <a:rPr lang="nl-NL" smtClean="0"/>
            <a:t>Wanden luchtpijptakjes worden slap</a:t>
          </a:r>
          <a:endParaRPr lang="nl-NL"/>
        </a:p>
      </dgm:t>
    </dgm:pt>
    <dgm:pt modelId="{16F5DDFA-8D47-4A79-A5AD-54F1CF2352BD}" type="parTrans" cxnId="{A9728A5D-9933-4BB7-B9D9-5D640846F76A}">
      <dgm:prSet/>
      <dgm:spPr/>
      <dgm:t>
        <a:bodyPr/>
        <a:lstStyle/>
        <a:p>
          <a:pPr algn="ctr"/>
          <a:endParaRPr lang="nl-NL"/>
        </a:p>
      </dgm:t>
    </dgm:pt>
    <dgm:pt modelId="{EF15C8B8-A485-4E64-AE49-DFB0B2893FAE}" type="sibTrans" cxnId="{A9728A5D-9933-4BB7-B9D9-5D640846F76A}">
      <dgm:prSet/>
      <dgm:spPr/>
      <dgm:t>
        <a:bodyPr/>
        <a:lstStyle/>
        <a:p>
          <a:pPr algn="ctr"/>
          <a:endParaRPr lang="nl-NL"/>
        </a:p>
      </dgm:t>
    </dgm:pt>
    <dgm:pt modelId="{46C0C992-1BFB-4EEC-AB7A-BBBD709483D5}">
      <dgm:prSet/>
      <dgm:spPr/>
      <dgm:t>
        <a:bodyPr/>
        <a:lstStyle/>
        <a:p>
          <a:pPr algn="ctr" rtl="0"/>
          <a:r>
            <a:rPr lang="nl-NL" smtClean="0"/>
            <a:t>Kunnen dichtvallen </a:t>
          </a:r>
          <a:r>
            <a:rPr lang="nl-NL" smtClean="0">
              <a:sym typeface="Wingdings"/>
            </a:rPr>
            <a:t></a:t>
          </a:r>
          <a:r>
            <a:rPr lang="nl-NL" smtClean="0"/>
            <a:t> ademen onmogelijk</a:t>
          </a:r>
          <a:endParaRPr lang="nl-NL"/>
        </a:p>
      </dgm:t>
    </dgm:pt>
    <dgm:pt modelId="{4D79C8F6-8190-4A7F-BA6E-E7D667666587}" type="parTrans" cxnId="{599E7513-5C92-4E49-8472-C6191F96FCD3}">
      <dgm:prSet/>
      <dgm:spPr/>
      <dgm:t>
        <a:bodyPr/>
        <a:lstStyle/>
        <a:p>
          <a:pPr algn="ctr"/>
          <a:endParaRPr lang="nl-NL"/>
        </a:p>
      </dgm:t>
    </dgm:pt>
    <dgm:pt modelId="{CEA8C92A-665A-46A4-BDDD-8A44B9DD7349}" type="sibTrans" cxnId="{599E7513-5C92-4E49-8472-C6191F96FCD3}">
      <dgm:prSet/>
      <dgm:spPr/>
      <dgm:t>
        <a:bodyPr/>
        <a:lstStyle/>
        <a:p>
          <a:pPr algn="ctr"/>
          <a:endParaRPr lang="nl-NL"/>
        </a:p>
      </dgm:t>
    </dgm:pt>
    <dgm:pt modelId="{E1320338-9022-4E19-B133-CDE1423DFD09}" type="pres">
      <dgm:prSet presAssocID="{3DE31704-5779-4C0A-A303-38E18A2F045F}" presName="linear" presStyleCnt="0">
        <dgm:presLayoutVars>
          <dgm:animLvl val="lvl"/>
          <dgm:resizeHandles val="exact"/>
        </dgm:presLayoutVars>
      </dgm:prSet>
      <dgm:spPr/>
    </dgm:pt>
    <dgm:pt modelId="{F83C8C57-6177-44F7-A4C8-D3B9DF2B8C5C}" type="pres">
      <dgm:prSet presAssocID="{0F3521F8-3359-4302-99EC-D0472544E74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3ABE10-AF34-4921-85A5-4E74D04117BE}" type="pres">
      <dgm:prSet presAssocID="{42A0957E-A108-42CB-AA23-553D15812FDE}" presName="spacer" presStyleCnt="0"/>
      <dgm:spPr/>
    </dgm:pt>
    <dgm:pt modelId="{24CA4C4B-4B17-44DB-B4CD-404093EDFDF9}" type="pres">
      <dgm:prSet presAssocID="{725D3C45-6977-4080-8964-721B3A68D6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554155-C9B3-4F73-93E8-0074EC6F08FF}" type="pres">
      <dgm:prSet presAssocID="{8F19605F-D87D-4DEF-8759-FE924FC7F4D2}" presName="spacer" presStyleCnt="0"/>
      <dgm:spPr/>
    </dgm:pt>
    <dgm:pt modelId="{4190C521-7116-457C-A598-9712D39C4794}" type="pres">
      <dgm:prSet presAssocID="{BF8B3564-9DE1-4A90-A693-9E5A650D9A7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4F6A5E-2D76-497E-9F13-3CF8412E9074}" type="pres">
      <dgm:prSet presAssocID="{823348BD-3659-4ADB-BAA4-ED98C9386058}" presName="spacer" presStyleCnt="0"/>
      <dgm:spPr/>
    </dgm:pt>
    <dgm:pt modelId="{40278861-210A-4BF1-81ED-5F72171A8EC5}" type="pres">
      <dgm:prSet presAssocID="{63C3A4CB-8772-4411-B33D-3FE77C72DDD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215152-B5E6-4329-B34D-19212AD4C2AF}" type="pres">
      <dgm:prSet presAssocID="{EF15C8B8-A485-4E64-AE49-DFB0B2893FAE}" presName="spacer" presStyleCnt="0"/>
      <dgm:spPr/>
    </dgm:pt>
    <dgm:pt modelId="{AAD62958-50A8-4586-879D-40B4AD696C54}" type="pres">
      <dgm:prSet presAssocID="{46C0C992-1BFB-4EEC-AB7A-BBBD709483D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9E611AB-1484-4DC2-B8CC-1B8C9ED4493A}" srcId="{3DE31704-5779-4C0A-A303-38E18A2F045F}" destId="{0F3521F8-3359-4302-99EC-D0472544E748}" srcOrd="0" destOrd="0" parTransId="{298B0176-7A75-452A-AF56-4AABEB43AAAA}" sibTransId="{42A0957E-A108-42CB-AA23-553D15812FDE}"/>
    <dgm:cxn modelId="{756EB52D-9E10-4D7B-8875-6D44885DF8C4}" srcId="{3DE31704-5779-4C0A-A303-38E18A2F045F}" destId="{725D3C45-6977-4080-8964-721B3A68D6B3}" srcOrd="1" destOrd="0" parTransId="{2F55FE34-C482-40A6-AE35-23F1801B54C8}" sibTransId="{8F19605F-D87D-4DEF-8759-FE924FC7F4D2}"/>
    <dgm:cxn modelId="{599E7513-5C92-4E49-8472-C6191F96FCD3}" srcId="{3DE31704-5779-4C0A-A303-38E18A2F045F}" destId="{46C0C992-1BFB-4EEC-AB7A-BBBD709483D5}" srcOrd="4" destOrd="0" parTransId="{4D79C8F6-8190-4A7F-BA6E-E7D667666587}" sibTransId="{CEA8C92A-665A-46A4-BDDD-8A44B9DD7349}"/>
    <dgm:cxn modelId="{574A795D-6EE5-4F5B-86FD-14A7D036793F}" type="presOf" srcId="{0F3521F8-3359-4302-99EC-D0472544E748}" destId="{F83C8C57-6177-44F7-A4C8-D3B9DF2B8C5C}" srcOrd="0" destOrd="0" presId="urn:microsoft.com/office/officeart/2005/8/layout/vList2"/>
    <dgm:cxn modelId="{9FB8A945-18C1-4B64-A364-C4209A489C53}" type="presOf" srcId="{63C3A4CB-8772-4411-B33D-3FE77C72DDD2}" destId="{40278861-210A-4BF1-81ED-5F72171A8EC5}" srcOrd="0" destOrd="0" presId="urn:microsoft.com/office/officeart/2005/8/layout/vList2"/>
    <dgm:cxn modelId="{FA8404A0-7F06-4D58-91D2-8C8F6838E3AD}" type="presOf" srcId="{725D3C45-6977-4080-8964-721B3A68D6B3}" destId="{24CA4C4B-4B17-44DB-B4CD-404093EDFDF9}" srcOrd="0" destOrd="0" presId="urn:microsoft.com/office/officeart/2005/8/layout/vList2"/>
    <dgm:cxn modelId="{6F7692B0-A536-451A-B399-32130613196C}" srcId="{3DE31704-5779-4C0A-A303-38E18A2F045F}" destId="{BF8B3564-9DE1-4A90-A693-9E5A650D9A76}" srcOrd="2" destOrd="0" parTransId="{05D8A13B-BBB6-4F1E-A8E0-941B35751F1E}" sibTransId="{823348BD-3659-4ADB-BAA4-ED98C9386058}"/>
    <dgm:cxn modelId="{01070E79-C370-4D5D-BBCA-E6552E76E181}" type="presOf" srcId="{46C0C992-1BFB-4EEC-AB7A-BBBD709483D5}" destId="{AAD62958-50A8-4586-879D-40B4AD696C54}" srcOrd="0" destOrd="0" presId="urn:microsoft.com/office/officeart/2005/8/layout/vList2"/>
    <dgm:cxn modelId="{0DF302F1-1AE8-48C8-AAFE-51D57A582FB3}" type="presOf" srcId="{BF8B3564-9DE1-4A90-A693-9E5A650D9A76}" destId="{4190C521-7116-457C-A598-9712D39C4794}" srcOrd="0" destOrd="0" presId="urn:microsoft.com/office/officeart/2005/8/layout/vList2"/>
    <dgm:cxn modelId="{96E94FF2-7E21-46A9-9C89-061CA23D18CD}" type="presOf" srcId="{3DE31704-5779-4C0A-A303-38E18A2F045F}" destId="{E1320338-9022-4E19-B133-CDE1423DFD09}" srcOrd="0" destOrd="0" presId="urn:microsoft.com/office/officeart/2005/8/layout/vList2"/>
    <dgm:cxn modelId="{A9728A5D-9933-4BB7-B9D9-5D640846F76A}" srcId="{3DE31704-5779-4C0A-A303-38E18A2F045F}" destId="{63C3A4CB-8772-4411-B33D-3FE77C72DDD2}" srcOrd="3" destOrd="0" parTransId="{16F5DDFA-8D47-4A79-A5AD-54F1CF2352BD}" sibTransId="{EF15C8B8-A485-4E64-AE49-DFB0B2893FAE}"/>
    <dgm:cxn modelId="{1E85DE2D-C052-4123-9931-58A8004512F6}" type="presParOf" srcId="{E1320338-9022-4E19-B133-CDE1423DFD09}" destId="{F83C8C57-6177-44F7-A4C8-D3B9DF2B8C5C}" srcOrd="0" destOrd="0" presId="urn:microsoft.com/office/officeart/2005/8/layout/vList2"/>
    <dgm:cxn modelId="{87D9D2E7-BE50-4215-B0E8-A8C31C203C4F}" type="presParOf" srcId="{E1320338-9022-4E19-B133-CDE1423DFD09}" destId="{653ABE10-AF34-4921-85A5-4E74D04117BE}" srcOrd="1" destOrd="0" presId="urn:microsoft.com/office/officeart/2005/8/layout/vList2"/>
    <dgm:cxn modelId="{0D0EDA4E-1EA9-419B-86ED-BFDFE8C8169C}" type="presParOf" srcId="{E1320338-9022-4E19-B133-CDE1423DFD09}" destId="{24CA4C4B-4B17-44DB-B4CD-404093EDFDF9}" srcOrd="2" destOrd="0" presId="urn:microsoft.com/office/officeart/2005/8/layout/vList2"/>
    <dgm:cxn modelId="{C68D8200-084E-4B9F-BF16-AEFE2F6A73B3}" type="presParOf" srcId="{E1320338-9022-4E19-B133-CDE1423DFD09}" destId="{16554155-C9B3-4F73-93E8-0074EC6F08FF}" srcOrd="3" destOrd="0" presId="urn:microsoft.com/office/officeart/2005/8/layout/vList2"/>
    <dgm:cxn modelId="{9236E891-EDAC-4B33-9613-AE849BED526F}" type="presParOf" srcId="{E1320338-9022-4E19-B133-CDE1423DFD09}" destId="{4190C521-7116-457C-A598-9712D39C4794}" srcOrd="4" destOrd="0" presId="urn:microsoft.com/office/officeart/2005/8/layout/vList2"/>
    <dgm:cxn modelId="{F6EB721B-D0A0-4441-B8E1-B5F6AAE0A8C9}" type="presParOf" srcId="{E1320338-9022-4E19-B133-CDE1423DFD09}" destId="{F84F6A5E-2D76-497E-9F13-3CF8412E9074}" srcOrd="5" destOrd="0" presId="urn:microsoft.com/office/officeart/2005/8/layout/vList2"/>
    <dgm:cxn modelId="{D5C115FA-0393-4E59-8613-E4E2856D7621}" type="presParOf" srcId="{E1320338-9022-4E19-B133-CDE1423DFD09}" destId="{40278861-210A-4BF1-81ED-5F72171A8EC5}" srcOrd="6" destOrd="0" presId="urn:microsoft.com/office/officeart/2005/8/layout/vList2"/>
    <dgm:cxn modelId="{4549BC39-E21D-424A-81C1-649D22D6E0E8}" type="presParOf" srcId="{E1320338-9022-4E19-B133-CDE1423DFD09}" destId="{C0215152-B5E6-4329-B34D-19212AD4C2AF}" srcOrd="7" destOrd="0" presId="urn:microsoft.com/office/officeart/2005/8/layout/vList2"/>
    <dgm:cxn modelId="{4307EE87-2ACC-4052-B6F7-6BD084B1B61C}" type="presParOf" srcId="{E1320338-9022-4E19-B133-CDE1423DFD09}" destId="{AAD62958-50A8-4586-879D-40B4AD696C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B545C9-5890-432C-A086-1E6FAA7EA04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BC26827A-015E-4D88-A786-F92D73B978C0}">
      <dgm:prSet/>
      <dgm:spPr/>
      <dgm:t>
        <a:bodyPr/>
        <a:lstStyle/>
        <a:p>
          <a:pPr algn="ctr" rtl="0"/>
          <a:r>
            <a:rPr lang="nl-NL" dirty="0" smtClean="0"/>
            <a:t>Long-</a:t>
          </a:r>
          <a:br>
            <a:rPr lang="nl-NL" dirty="0" smtClean="0"/>
          </a:br>
          <a:r>
            <a:rPr lang="nl-NL" dirty="0" smtClean="0"/>
            <a:t>emfyseem</a:t>
          </a:r>
          <a:endParaRPr lang="nl-NL" dirty="0"/>
        </a:p>
      </dgm:t>
    </dgm:pt>
    <dgm:pt modelId="{C190DCE9-BAC4-4C2F-BABA-CB9F1D82A7FC}" type="parTrans" cxnId="{43C6908C-4A03-4C04-A0BF-BD434DDE701D}">
      <dgm:prSet/>
      <dgm:spPr/>
      <dgm:t>
        <a:bodyPr/>
        <a:lstStyle/>
        <a:p>
          <a:endParaRPr lang="nl-NL"/>
        </a:p>
      </dgm:t>
    </dgm:pt>
    <dgm:pt modelId="{EB82EB89-A5A6-4421-9899-9DB9F312883E}" type="sibTrans" cxnId="{43C6908C-4A03-4C04-A0BF-BD434DDE701D}">
      <dgm:prSet/>
      <dgm:spPr/>
      <dgm:t>
        <a:bodyPr/>
        <a:lstStyle/>
        <a:p>
          <a:endParaRPr lang="nl-NL"/>
        </a:p>
      </dgm:t>
    </dgm:pt>
    <dgm:pt modelId="{A3359D9C-AC43-48D2-90FD-587BB9ECA6D0}" type="pres">
      <dgm:prSet presAssocID="{76B545C9-5890-432C-A086-1E6FAA7EA040}" presName="linear" presStyleCnt="0">
        <dgm:presLayoutVars>
          <dgm:animLvl val="lvl"/>
          <dgm:resizeHandles val="exact"/>
        </dgm:presLayoutVars>
      </dgm:prSet>
      <dgm:spPr/>
    </dgm:pt>
    <dgm:pt modelId="{443D9CD7-6C1F-4CB8-BAA5-05CCA874DBEC}" type="pres">
      <dgm:prSet presAssocID="{BC26827A-015E-4D88-A786-F92D73B978C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624EC69-BAB8-46C2-81D1-CE0F5B6866A2}" type="presOf" srcId="{BC26827A-015E-4D88-A786-F92D73B978C0}" destId="{443D9CD7-6C1F-4CB8-BAA5-05CCA874DBEC}" srcOrd="0" destOrd="0" presId="urn:microsoft.com/office/officeart/2005/8/layout/vList2"/>
    <dgm:cxn modelId="{43C6908C-4A03-4C04-A0BF-BD434DDE701D}" srcId="{76B545C9-5890-432C-A086-1E6FAA7EA040}" destId="{BC26827A-015E-4D88-A786-F92D73B978C0}" srcOrd="0" destOrd="0" parTransId="{C190DCE9-BAC4-4C2F-BABA-CB9F1D82A7FC}" sibTransId="{EB82EB89-A5A6-4421-9899-9DB9F312883E}"/>
    <dgm:cxn modelId="{2BD179C2-43B4-4C4B-99FF-9453059D86E7}" type="presOf" srcId="{76B545C9-5890-432C-A086-1E6FAA7EA040}" destId="{A3359D9C-AC43-48D2-90FD-587BB9ECA6D0}" srcOrd="0" destOrd="0" presId="urn:microsoft.com/office/officeart/2005/8/layout/vList2"/>
    <dgm:cxn modelId="{AD814599-EA09-4BF5-904C-B3A9AEBCED24}" type="presParOf" srcId="{A3359D9C-AC43-48D2-90FD-587BB9ECA6D0}" destId="{443D9CD7-6C1F-4CB8-BAA5-05CCA874DB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D93FCB8-26A3-4B88-BD63-B5BC2B59330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3D8DB452-418D-4A1C-925D-29D6AB95B070}">
      <dgm:prSet/>
      <dgm:spPr/>
      <dgm:t>
        <a:bodyPr/>
        <a:lstStyle/>
        <a:p>
          <a:pPr algn="ctr" rtl="0"/>
          <a:r>
            <a:rPr lang="nl-NL" dirty="0" smtClean="0"/>
            <a:t>Door langdurige ontsteking worden longblaasjes aangetast</a:t>
          </a:r>
          <a:endParaRPr lang="nl-NL" dirty="0"/>
        </a:p>
      </dgm:t>
    </dgm:pt>
    <dgm:pt modelId="{CCC1A00A-A334-46E0-B9B0-ECBD3BF2EF3C}" type="parTrans" cxnId="{0FBF41ED-DF89-41A9-9C23-822DE8251DAE}">
      <dgm:prSet/>
      <dgm:spPr/>
      <dgm:t>
        <a:bodyPr/>
        <a:lstStyle/>
        <a:p>
          <a:pPr algn="ctr"/>
          <a:endParaRPr lang="nl-NL"/>
        </a:p>
      </dgm:t>
    </dgm:pt>
    <dgm:pt modelId="{E7A987BA-1B24-4537-A096-CDE1491958D8}" type="sibTrans" cxnId="{0FBF41ED-DF89-41A9-9C23-822DE8251DAE}">
      <dgm:prSet/>
      <dgm:spPr/>
      <dgm:t>
        <a:bodyPr/>
        <a:lstStyle/>
        <a:p>
          <a:pPr algn="ctr"/>
          <a:endParaRPr lang="nl-NL"/>
        </a:p>
      </dgm:t>
    </dgm:pt>
    <dgm:pt modelId="{81A90085-55DC-4B3A-A8AC-33C20A1CF370}">
      <dgm:prSet/>
      <dgm:spPr/>
      <dgm:t>
        <a:bodyPr/>
        <a:lstStyle/>
        <a:p>
          <a:pPr algn="ctr" rtl="0"/>
          <a:r>
            <a:rPr lang="nl-NL" smtClean="0"/>
            <a:t>Wanden tussen longblaasjes vallen weg</a:t>
          </a:r>
          <a:endParaRPr lang="nl-NL"/>
        </a:p>
      </dgm:t>
    </dgm:pt>
    <dgm:pt modelId="{9DC9A680-5EEF-4B12-A5F4-B6897659D605}" type="parTrans" cxnId="{D63F5997-7C8D-4575-B0AE-88C938C3C591}">
      <dgm:prSet/>
      <dgm:spPr/>
      <dgm:t>
        <a:bodyPr/>
        <a:lstStyle/>
        <a:p>
          <a:pPr algn="ctr"/>
          <a:endParaRPr lang="nl-NL"/>
        </a:p>
      </dgm:t>
    </dgm:pt>
    <dgm:pt modelId="{FFB74EAE-1788-4B27-BC5A-FFC79AAE9AA1}" type="sibTrans" cxnId="{D63F5997-7C8D-4575-B0AE-88C938C3C591}">
      <dgm:prSet/>
      <dgm:spPr/>
      <dgm:t>
        <a:bodyPr/>
        <a:lstStyle/>
        <a:p>
          <a:pPr algn="ctr"/>
          <a:endParaRPr lang="nl-NL"/>
        </a:p>
      </dgm:t>
    </dgm:pt>
    <dgm:pt modelId="{D7241FB0-C845-471D-B8EE-8E9461236120}">
      <dgm:prSet/>
      <dgm:spPr/>
      <dgm:t>
        <a:bodyPr/>
        <a:lstStyle/>
        <a:p>
          <a:pPr algn="ctr" rtl="0"/>
          <a:r>
            <a:rPr lang="nl-NL" smtClean="0"/>
            <a:t>Oppervlak van longblaasjes wordt kleiner</a:t>
          </a:r>
          <a:endParaRPr lang="nl-NL"/>
        </a:p>
      </dgm:t>
    </dgm:pt>
    <dgm:pt modelId="{B8B6989A-6E5F-4196-9CC4-EDAE43042232}" type="parTrans" cxnId="{32887EE9-8DCF-4099-9811-81EFB7FCE15D}">
      <dgm:prSet/>
      <dgm:spPr/>
      <dgm:t>
        <a:bodyPr/>
        <a:lstStyle/>
        <a:p>
          <a:pPr algn="ctr"/>
          <a:endParaRPr lang="nl-NL"/>
        </a:p>
      </dgm:t>
    </dgm:pt>
    <dgm:pt modelId="{88BFEC33-8E68-42B0-B401-532EB4B69029}" type="sibTrans" cxnId="{32887EE9-8DCF-4099-9811-81EFB7FCE15D}">
      <dgm:prSet/>
      <dgm:spPr/>
      <dgm:t>
        <a:bodyPr/>
        <a:lstStyle/>
        <a:p>
          <a:pPr algn="ctr"/>
          <a:endParaRPr lang="nl-NL"/>
        </a:p>
      </dgm:t>
    </dgm:pt>
    <dgm:pt modelId="{C2F394C3-BF0B-4E4C-AA09-75CBE6D3E2DB}">
      <dgm:prSet/>
      <dgm:spPr/>
      <dgm:t>
        <a:bodyPr/>
        <a:lstStyle/>
        <a:p>
          <a:pPr algn="ctr" rtl="0"/>
          <a:r>
            <a:rPr lang="nl-NL" dirty="0" smtClean="0"/>
            <a:t>Ademhalen wordt moeilijker </a:t>
          </a:r>
          <a:r>
            <a:rPr lang="nl-NL" dirty="0" smtClean="0">
              <a:sym typeface="Wingdings" panose="05000000000000000000" pitchFamily="2" charset="2"/>
            </a:rPr>
            <a:t> vermoeidheid treedt op</a:t>
          </a:r>
          <a:endParaRPr lang="nl-NL" dirty="0"/>
        </a:p>
      </dgm:t>
    </dgm:pt>
    <dgm:pt modelId="{3947A77F-A3AE-4969-8352-FEE8B3715D6E}" type="parTrans" cxnId="{4156C5C5-D2D1-40C8-873A-692C76E7EB12}">
      <dgm:prSet/>
      <dgm:spPr/>
      <dgm:t>
        <a:bodyPr/>
        <a:lstStyle/>
        <a:p>
          <a:pPr algn="ctr"/>
          <a:endParaRPr lang="nl-NL"/>
        </a:p>
      </dgm:t>
    </dgm:pt>
    <dgm:pt modelId="{BE4DC669-0E02-46ED-9ABB-810CAE402B69}" type="sibTrans" cxnId="{4156C5C5-D2D1-40C8-873A-692C76E7EB12}">
      <dgm:prSet/>
      <dgm:spPr/>
      <dgm:t>
        <a:bodyPr/>
        <a:lstStyle/>
        <a:p>
          <a:pPr algn="ctr"/>
          <a:endParaRPr lang="nl-NL"/>
        </a:p>
      </dgm:t>
    </dgm:pt>
    <dgm:pt modelId="{8F176591-8323-48FA-9DCC-C682A3F69EB5}" type="pres">
      <dgm:prSet presAssocID="{9D93FCB8-26A3-4B88-BD63-B5BC2B593309}" presName="linear" presStyleCnt="0">
        <dgm:presLayoutVars>
          <dgm:animLvl val="lvl"/>
          <dgm:resizeHandles val="exact"/>
        </dgm:presLayoutVars>
      </dgm:prSet>
      <dgm:spPr/>
    </dgm:pt>
    <dgm:pt modelId="{C0518194-6C7B-432D-AD11-52EB37028A0F}" type="pres">
      <dgm:prSet presAssocID="{3D8DB452-418D-4A1C-925D-29D6AB95B0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175BDD-D4BF-4BDC-BF18-49E387B4F9C7}" type="pres">
      <dgm:prSet presAssocID="{E7A987BA-1B24-4537-A096-CDE1491958D8}" presName="spacer" presStyleCnt="0"/>
      <dgm:spPr/>
    </dgm:pt>
    <dgm:pt modelId="{6C588EB0-4F53-4AA5-ADDC-EA221546C261}" type="pres">
      <dgm:prSet presAssocID="{81A90085-55DC-4B3A-A8AC-33C20A1CF3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234F2B-1314-434C-9CF0-1DBC2311A9FB}" type="pres">
      <dgm:prSet presAssocID="{FFB74EAE-1788-4B27-BC5A-FFC79AAE9AA1}" presName="spacer" presStyleCnt="0"/>
      <dgm:spPr/>
    </dgm:pt>
    <dgm:pt modelId="{0C74EEDE-61E7-4E94-9A69-0EF9CFAB0BDB}" type="pres">
      <dgm:prSet presAssocID="{D7241FB0-C845-471D-B8EE-8E94612361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0785B4-3F53-409B-8B1E-56502D2E97DC}" type="pres">
      <dgm:prSet presAssocID="{88BFEC33-8E68-42B0-B401-532EB4B69029}" presName="spacer" presStyleCnt="0"/>
      <dgm:spPr/>
    </dgm:pt>
    <dgm:pt modelId="{C92C402B-C787-4FC7-91B6-D2AABA75A81F}" type="pres">
      <dgm:prSet presAssocID="{C2F394C3-BF0B-4E4C-AA09-75CBE6D3E2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156C5C5-D2D1-40C8-873A-692C76E7EB12}" srcId="{9D93FCB8-26A3-4B88-BD63-B5BC2B593309}" destId="{C2F394C3-BF0B-4E4C-AA09-75CBE6D3E2DB}" srcOrd="3" destOrd="0" parTransId="{3947A77F-A3AE-4969-8352-FEE8B3715D6E}" sibTransId="{BE4DC669-0E02-46ED-9ABB-810CAE402B69}"/>
    <dgm:cxn modelId="{D63F5997-7C8D-4575-B0AE-88C938C3C591}" srcId="{9D93FCB8-26A3-4B88-BD63-B5BC2B593309}" destId="{81A90085-55DC-4B3A-A8AC-33C20A1CF370}" srcOrd="1" destOrd="0" parTransId="{9DC9A680-5EEF-4B12-A5F4-B6897659D605}" sibTransId="{FFB74EAE-1788-4B27-BC5A-FFC79AAE9AA1}"/>
    <dgm:cxn modelId="{0FBF41ED-DF89-41A9-9C23-822DE8251DAE}" srcId="{9D93FCB8-26A3-4B88-BD63-B5BC2B593309}" destId="{3D8DB452-418D-4A1C-925D-29D6AB95B070}" srcOrd="0" destOrd="0" parTransId="{CCC1A00A-A334-46E0-B9B0-ECBD3BF2EF3C}" sibTransId="{E7A987BA-1B24-4537-A096-CDE1491958D8}"/>
    <dgm:cxn modelId="{25B11AB1-7CC8-4FF4-AAA8-2AB260519E1A}" type="presOf" srcId="{3D8DB452-418D-4A1C-925D-29D6AB95B070}" destId="{C0518194-6C7B-432D-AD11-52EB37028A0F}" srcOrd="0" destOrd="0" presId="urn:microsoft.com/office/officeart/2005/8/layout/vList2"/>
    <dgm:cxn modelId="{311C0D1C-B528-422A-9FA9-695217A88A97}" type="presOf" srcId="{81A90085-55DC-4B3A-A8AC-33C20A1CF370}" destId="{6C588EB0-4F53-4AA5-ADDC-EA221546C261}" srcOrd="0" destOrd="0" presId="urn:microsoft.com/office/officeart/2005/8/layout/vList2"/>
    <dgm:cxn modelId="{16618321-3558-4D26-9F80-BC7E0A79B4B0}" type="presOf" srcId="{D7241FB0-C845-471D-B8EE-8E9461236120}" destId="{0C74EEDE-61E7-4E94-9A69-0EF9CFAB0BDB}" srcOrd="0" destOrd="0" presId="urn:microsoft.com/office/officeart/2005/8/layout/vList2"/>
    <dgm:cxn modelId="{618D6C45-CC68-4AA5-A7E2-A46C919800D4}" type="presOf" srcId="{C2F394C3-BF0B-4E4C-AA09-75CBE6D3E2DB}" destId="{C92C402B-C787-4FC7-91B6-D2AABA75A81F}" srcOrd="0" destOrd="0" presId="urn:microsoft.com/office/officeart/2005/8/layout/vList2"/>
    <dgm:cxn modelId="{32887EE9-8DCF-4099-9811-81EFB7FCE15D}" srcId="{9D93FCB8-26A3-4B88-BD63-B5BC2B593309}" destId="{D7241FB0-C845-471D-B8EE-8E9461236120}" srcOrd="2" destOrd="0" parTransId="{B8B6989A-6E5F-4196-9CC4-EDAE43042232}" sibTransId="{88BFEC33-8E68-42B0-B401-532EB4B69029}"/>
    <dgm:cxn modelId="{6B31F471-3E21-4190-A366-9B0D7BB272DD}" type="presOf" srcId="{9D93FCB8-26A3-4B88-BD63-B5BC2B593309}" destId="{8F176591-8323-48FA-9DCC-C682A3F69EB5}" srcOrd="0" destOrd="0" presId="urn:microsoft.com/office/officeart/2005/8/layout/vList2"/>
    <dgm:cxn modelId="{C6A5A712-2078-4D8F-B3A1-E347828CB6A5}" type="presParOf" srcId="{8F176591-8323-48FA-9DCC-C682A3F69EB5}" destId="{C0518194-6C7B-432D-AD11-52EB37028A0F}" srcOrd="0" destOrd="0" presId="urn:microsoft.com/office/officeart/2005/8/layout/vList2"/>
    <dgm:cxn modelId="{1222BDE2-8462-4DDD-9F11-360840BF8EE9}" type="presParOf" srcId="{8F176591-8323-48FA-9DCC-C682A3F69EB5}" destId="{C5175BDD-D4BF-4BDC-BF18-49E387B4F9C7}" srcOrd="1" destOrd="0" presId="urn:microsoft.com/office/officeart/2005/8/layout/vList2"/>
    <dgm:cxn modelId="{A270AD83-DA43-4390-B2FE-9A3EBF4B7A5D}" type="presParOf" srcId="{8F176591-8323-48FA-9DCC-C682A3F69EB5}" destId="{6C588EB0-4F53-4AA5-ADDC-EA221546C261}" srcOrd="2" destOrd="0" presId="urn:microsoft.com/office/officeart/2005/8/layout/vList2"/>
    <dgm:cxn modelId="{960A421E-6C09-47A7-ABD7-3BA02A351E95}" type="presParOf" srcId="{8F176591-8323-48FA-9DCC-C682A3F69EB5}" destId="{1E234F2B-1314-434C-9CF0-1DBC2311A9FB}" srcOrd="3" destOrd="0" presId="urn:microsoft.com/office/officeart/2005/8/layout/vList2"/>
    <dgm:cxn modelId="{6D9DB27F-E30B-47C2-8494-F47EE0D238A2}" type="presParOf" srcId="{8F176591-8323-48FA-9DCC-C682A3F69EB5}" destId="{0C74EEDE-61E7-4E94-9A69-0EF9CFAB0BDB}" srcOrd="4" destOrd="0" presId="urn:microsoft.com/office/officeart/2005/8/layout/vList2"/>
    <dgm:cxn modelId="{653987AA-DE5E-443A-8887-DF7F7BFC7799}" type="presParOf" srcId="{8F176591-8323-48FA-9DCC-C682A3F69EB5}" destId="{DF0785B4-3F53-409B-8B1E-56502D2E97DC}" srcOrd="5" destOrd="0" presId="urn:microsoft.com/office/officeart/2005/8/layout/vList2"/>
    <dgm:cxn modelId="{39F9A38F-4CA5-4F25-9224-A928CC853DD2}" type="presParOf" srcId="{8F176591-8323-48FA-9DCC-C682A3F69EB5}" destId="{C92C402B-C787-4FC7-91B6-D2AABA75A8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CB9BA-6DE9-45F2-8A23-DC63062229E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C9328FE6-7E74-40EF-9008-1337606BB8D8}">
      <dgm:prSet/>
      <dgm:spPr/>
      <dgm:t>
        <a:bodyPr/>
        <a:lstStyle/>
        <a:p>
          <a:pPr algn="ctr" rtl="0"/>
          <a:r>
            <a:rPr lang="nl-NL" dirty="0" smtClean="0"/>
            <a:t>§ 6 Problemen met ademhalen</a:t>
          </a:r>
          <a:endParaRPr lang="nl-NL" dirty="0"/>
        </a:p>
      </dgm:t>
    </dgm:pt>
    <dgm:pt modelId="{4608E42A-BD8F-4355-B576-49E370FFD7C1}" type="parTrans" cxnId="{B4EFDE0A-1346-4441-A8E3-9D2E1C6B6DF9}">
      <dgm:prSet/>
      <dgm:spPr/>
      <dgm:t>
        <a:bodyPr/>
        <a:lstStyle/>
        <a:p>
          <a:endParaRPr lang="nl-NL"/>
        </a:p>
      </dgm:t>
    </dgm:pt>
    <dgm:pt modelId="{F9F005F6-33B5-43B9-8B6B-4ED1091238A1}" type="sibTrans" cxnId="{B4EFDE0A-1346-4441-A8E3-9D2E1C6B6DF9}">
      <dgm:prSet/>
      <dgm:spPr/>
      <dgm:t>
        <a:bodyPr/>
        <a:lstStyle/>
        <a:p>
          <a:endParaRPr lang="nl-NL"/>
        </a:p>
      </dgm:t>
    </dgm:pt>
    <dgm:pt modelId="{33FC5BB0-C861-408A-A43B-DFAD04BBA042}" type="pres">
      <dgm:prSet presAssocID="{EC3CB9BA-6DE9-45F2-8A23-DC63062229ED}" presName="linear" presStyleCnt="0">
        <dgm:presLayoutVars>
          <dgm:animLvl val="lvl"/>
          <dgm:resizeHandles val="exact"/>
        </dgm:presLayoutVars>
      </dgm:prSet>
      <dgm:spPr/>
    </dgm:pt>
    <dgm:pt modelId="{8CA94E5D-D2B6-4534-97E3-A404BA7F5F57}" type="pres">
      <dgm:prSet presAssocID="{C9328FE6-7E74-40EF-9008-1337606BB8D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B83CAF8-0997-4388-A042-77328099670F}" type="presOf" srcId="{EC3CB9BA-6DE9-45F2-8A23-DC63062229ED}" destId="{33FC5BB0-C861-408A-A43B-DFAD04BBA042}" srcOrd="0" destOrd="0" presId="urn:microsoft.com/office/officeart/2005/8/layout/vList2"/>
    <dgm:cxn modelId="{B4EFDE0A-1346-4441-A8E3-9D2E1C6B6DF9}" srcId="{EC3CB9BA-6DE9-45F2-8A23-DC63062229ED}" destId="{C9328FE6-7E74-40EF-9008-1337606BB8D8}" srcOrd="0" destOrd="0" parTransId="{4608E42A-BD8F-4355-B576-49E370FFD7C1}" sibTransId="{F9F005F6-33B5-43B9-8B6B-4ED1091238A1}"/>
    <dgm:cxn modelId="{CE0E957F-A1A0-45F8-93D6-6D8F98D9B90D}" type="presOf" srcId="{C9328FE6-7E74-40EF-9008-1337606BB8D8}" destId="{8CA94E5D-D2B6-4534-97E3-A404BA7F5F57}" srcOrd="0" destOrd="0" presId="urn:microsoft.com/office/officeart/2005/8/layout/vList2"/>
    <dgm:cxn modelId="{B24723AC-E041-4729-8FA6-4EC880C7F15D}" type="presParOf" srcId="{33FC5BB0-C861-408A-A43B-DFAD04BBA042}" destId="{8CA94E5D-D2B6-4534-97E3-A404BA7F5F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094E5-1FA5-4286-9F0C-487BCD2FB022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281B3BB8-38C1-4B5B-9684-E1F78FCF1882}">
      <dgm:prSet/>
      <dgm:spPr/>
      <dgm:t>
        <a:bodyPr/>
        <a:lstStyle/>
        <a:p>
          <a:pPr algn="ctr" rtl="0"/>
          <a:r>
            <a:rPr lang="nl-NL" smtClean="0"/>
            <a:t>Taaislijm</a:t>
          </a:r>
          <a:br>
            <a:rPr lang="nl-NL" smtClean="0"/>
          </a:br>
          <a:r>
            <a:rPr lang="nl-NL" smtClean="0"/>
            <a:t>ziekte</a:t>
          </a:r>
          <a:endParaRPr lang="nl-NL"/>
        </a:p>
      </dgm:t>
    </dgm:pt>
    <dgm:pt modelId="{9A0F6272-2CD8-4938-BE5A-C947C6BECAB3}" type="parTrans" cxnId="{5BBC1C11-8D53-426D-9374-9C34E3AE13A3}">
      <dgm:prSet/>
      <dgm:spPr/>
      <dgm:t>
        <a:bodyPr/>
        <a:lstStyle/>
        <a:p>
          <a:pPr algn="ctr"/>
          <a:endParaRPr lang="nl-NL"/>
        </a:p>
      </dgm:t>
    </dgm:pt>
    <dgm:pt modelId="{204F4282-5785-4FDD-A1AA-6E596142F4D8}" type="sibTrans" cxnId="{5BBC1C11-8D53-426D-9374-9C34E3AE13A3}">
      <dgm:prSet/>
      <dgm:spPr/>
      <dgm:t>
        <a:bodyPr/>
        <a:lstStyle/>
        <a:p>
          <a:pPr algn="ctr"/>
          <a:endParaRPr lang="nl-NL"/>
        </a:p>
      </dgm:t>
    </dgm:pt>
    <dgm:pt modelId="{1378409D-E1D8-4B60-A33A-0AAC2C26EA4F}" type="pres">
      <dgm:prSet presAssocID="{4D5094E5-1FA5-4286-9F0C-487BCD2FB022}" presName="linear" presStyleCnt="0">
        <dgm:presLayoutVars>
          <dgm:animLvl val="lvl"/>
          <dgm:resizeHandles val="exact"/>
        </dgm:presLayoutVars>
      </dgm:prSet>
      <dgm:spPr/>
    </dgm:pt>
    <dgm:pt modelId="{7CC1FE2B-FDCD-4901-831E-D07A9353549B}" type="pres">
      <dgm:prSet presAssocID="{281B3BB8-38C1-4B5B-9684-E1F78FCF1882}" presName="parentText" presStyleLbl="node1" presStyleIdx="0" presStyleCnt="1" custScaleY="101210">
        <dgm:presLayoutVars>
          <dgm:chMax val="0"/>
          <dgm:bulletEnabled val="1"/>
        </dgm:presLayoutVars>
      </dgm:prSet>
      <dgm:spPr/>
    </dgm:pt>
  </dgm:ptLst>
  <dgm:cxnLst>
    <dgm:cxn modelId="{5BBC1C11-8D53-426D-9374-9C34E3AE13A3}" srcId="{4D5094E5-1FA5-4286-9F0C-487BCD2FB022}" destId="{281B3BB8-38C1-4B5B-9684-E1F78FCF1882}" srcOrd="0" destOrd="0" parTransId="{9A0F6272-2CD8-4938-BE5A-C947C6BECAB3}" sibTransId="{204F4282-5785-4FDD-A1AA-6E596142F4D8}"/>
    <dgm:cxn modelId="{64F6FD2C-905F-4DD4-A71E-F1B1014F7509}" type="presOf" srcId="{281B3BB8-38C1-4B5B-9684-E1F78FCF1882}" destId="{7CC1FE2B-FDCD-4901-831E-D07A9353549B}" srcOrd="0" destOrd="0" presId="urn:microsoft.com/office/officeart/2005/8/layout/vList2"/>
    <dgm:cxn modelId="{1648ACF4-CB50-408C-9AB7-491C5BC63146}" type="presOf" srcId="{4D5094E5-1FA5-4286-9F0C-487BCD2FB022}" destId="{1378409D-E1D8-4B60-A33A-0AAC2C26EA4F}" srcOrd="0" destOrd="0" presId="urn:microsoft.com/office/officeart/2005/8/layout/vList2"/>
    <dgm:cxn modelId="{A064E1EB-41C1-4C55-9F82-343040542FC0}" type="presParOf" srcId="{1378409D-E1D8-4B60-A33A-0AAC2C26EA4F}" destId="{7CC1FE2B-FDCD-4901-831E-D07A935354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E3918C-24DC-477D-A0CB-29AA57753EB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F8B573B3-A00F-4D80-A98D-412BBF61CDC7}">
      <dgm:prSet/>
      <dgm:spPr/>
      <dgm:t>
        <a:bodyPr/>
        <a:lstStyle/>
        <a:p>
          <a:pPr algn="ctr" rtl="0"/>
          <a:r>
            <a:rPr lang="nl-NL" smtClean="0"/>
            <a:t>Door erfelijke oorzaak is slijm heel taai</a:t>
          </a:r>
          <a:endParaRPr lang="nl-NL"/>
        </a:p>
      </dgm:t>
    </dgm:pt>
    <dgm:pt modelId="{8700AFB6-1193-4CDB-B260-559FC85263EC}" type="parTrans" cxnId="{179FDAE2-D0C0-4A5F-9CE2-EF2127168833}">
      <dgm:prSet/>
      <dgm:spPr/>
      <dgm:t>
        <a:bodyPr/>
        <a:lstStyle/>
        <a:p>
          <a:pPr algn="ctr"/>
          <a:endParaRPr lang="nl-NL"/>
        </a:p>
      </dgm:t>
    </dgm:pt>
    <dgm:pt modelId="{DB6FC9D5-9F75-426C-B6C5-B4B94EF702D2}" type="sibTrans" cxnId="{179FDAE2-D0C0-4A5F-9CE2-EF2127168833}">
      <dgm:prSet/>
      <dgm:spPr/>
      <dgm:t>
        <a:bodyPr/>
        <a:lstStyle/>
        <a:p>
          <a:pPr algn="ctr"/>
          <a:endParaRPr lang="nl-NL"/>
        </a:p>
      </dgm:t>
    </dgm:pt>
    <dgm:pt modelId="{94CD8AE3-E739-4820-AAD0-125671625BD9}">
      <dgm:prSet/>
      <dgm:spPr/>
      <dgm:t>
        <a:bodyPr/>
        <a:lstStyle/>
        <a:p>
          <a:pPr algn="ctr" rtl="0"/>
          <a:r>
            <a:rPr lang="nl-NL" smtClean="0"/>
            <a:t>Te taai voor de werking van trilharen</a:t>
          </a:r>
          <a:endParaRPr lang="nl-NL"/>
        </a:p>
      </dgm:t>
    </dgm:pt>
    <dgm:pt modelId="{AAF17C96-4A71-4F5A-A828-967A2E69A298}" type="parTrans" cxnId="{59FD244B-D81A-42FE-9DBD-D4C21861A640}">
      <dgm:prSet/>
      <dgm:spPr/>
      <dgm:t>
        <a:bodyPr/>
        <a:lstStyle/>
        <a:p>
          <a:pPr algn="ctr"/>
          <a:endParaRPr lang="nl-NL"/>
        </a:p>
      </dgm:t>
    </dgm:pt>
    <dgm:pt modelId="{E64BC080-8CF9-43FE-8DBA-64E5F1693B23}" type="sibTrans" cxnId="{59FD244B-D81A-42FE-9DBD-D4C21861A640}">
      <dgm:prSet/>
      <dgm:spPr/>
      <dgm:t>
        <a:bodyPr/>
        <a:lstStyle/>
        <a:p>
          <a:pPr algn="ctr"/>
          <a:endParaRPr lang="nl-NL"/>
        </a:p>
      </dgm:t>
    </dgm:pt>
    <dgm:pt modelId="{88B2066B-A428-4A93-A4A0-47C03330B6E0}">
      <dgm:prSet/>
      <dgm:spPr/>
      <dgm:t>
        <a:bodyPr/>
        <a:lstStyle/>
        <a:p>
          <a:pPr algn="ctr" rtl="0"/>
          <a:r>
            <a:rPr lang="nl-NL" smtClean="0"/>
            <a:t>Luchtwegen verstoppen</a:t>
          </a:r>
          <a:endParaRPr lang="nl-NL"/>
        </a:p>
      </dgm:t>
    </dgm:pt>
    <dgm:pt modelId="{F913A6BC-7776-47DA-B7C0-B0969F1290AB}" type="parTrans" cxnId="{430E20FC-CA13-4410-9EF0-8A166304C7E1}">
      <dgm:prSet/>
      <dgm:spPr/>
      <dgm:t>
        <a:bodyPr/>
        <a:lstStyle/>
        <a:p>
          <a:pPr algn="ctr"/>
          <a:endParaRPr lang="nl-NL"/>
        </a:p>
      </dgm:t>
    </dgm:pt>
    <dgm:pt modelId="{8DBF968D-2D7D-487B-8763-BEFD516FBD3F}" type="sibTrans" cxnId="{430E20FC-CA13-4410-9EF0-8A166304C7E1}">
      <dgm:prSet/>
      <dgm:spPr/>
      <dgm:t>
        <a:bodyPr/>
        <a:lstStyle/>
        <a:p>
          <a:pPr algn="ctr"/>
          <a:endParaRPr lang="nl-NL"/>
        </a:p>
      </dgm:t>
    </dgm:pt>
    <dgm:pt modelId="{AB1E2C53-7D8D-49D1-8658-EEEE74F87488}">
      <dgm:prSet/>
      <dgm:spPr/>
      <dgm:t>
        <a:bodyPr/>
        <a:lstStyle/>
        <a:p>
          <a:pPr algn="ctr" rtl="0"/>
          <a:r>
            <a:rPr lang="nl-NL" dirty="0" smtClean="0"/>
            <a:t>Andere doorgangen ook (alvleesklier – lever) </a:t>
          </a:r>
          <a:endParaRPr lang="nl-NL" dirty="0"/>
        </a:p>
      </dgm:t>
    </dgm:pt>
    <dgm:pt modelId="{FEE32ECA-B95A-451D-AABF-90B87153B5FD}" type="parTrans" cxnId="{7B14C6B8-E71D-4878-8D2E-92FEDE73F933}">
      <dgm:prSet/>
      <dgm:spPr/>
      <dgm:t>
        <a:bodyPr/>
        <a:lstStyle/>
        <a:p>
          <a:pPr algn="ctr"/>
          <a:endParaRPr lang="nl-NL"/>
        </a:p>
      </dgm:t>
    </dgm:pt>
    <dgm:pt modelId="{A7341EB4-B86F-4D6E-BB93-CE33B82B6128}" type="sibTrans" cxnId="{7B14C6B8-E71D-4878-8D2E-92FEDE73F933}">
      <dgm:prSet/>
      <dgm:spPr/>
      <dgm:t>
        <a:bodyPr/>
        <a:lstStyle/>
        <a:p>
          <a:pPr algn="ctr"/>
          <a:endParaRPr lang="nl-NL"/>
        </a:p>
      </dgm:t>
    </dgm:pt>
    <dgm:pt modelId="{FB29DFC0-5B42-4334-B059-1E543B0CBCFD}" type="pres">
      <dgm:prSet presAssocID="{8EE3918C-24DC-477D-A0CB-29AA57753EB2}" presName="linear" presStyleCnt="0">
        <dgm:presLayoutVars>
          <dgm:animLvl val="lvl"/>
          <dgm:resizeHandles val="exact"/>
        </dgm:presLayoutVars>
      </dgm:prSet>
      <dgm:spPr/>
    </dgm:pt>
    <dgm:pt modelId="{0ABCE408-D7D3-4433-897F-702FFA613215}" type="pres">
      <dgm:prSet presAssocID="{F8B573B3-A00F-4D80-A98D-412BBF61CDC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96A3BA6-AF78-432B-8D14-BE49452AAD26}" type="pres">
      <dgm:prSet presAssocID="{DB6FC9D5-9F75-426C-B6C5-B4B94EF702D2}" presName="spacer" presStyleCnt="0"/>
      <dgm:spPr/>
    </dgm:pt>
    <dgm:pt modelId="{F7FDEF5D-09B8-4D99-9E70-8DCEDBC2B0CD}" type="pres">
      <dgm:prSet presAssocID="{94CD8AE3-E739-4820-AAD0-125671625B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92B1C9-245E-46FE-923E-60B8ECADED5A}" type="pres">
      <dgm:prSet presAssocID="{E64BC080-8CF9-43FE-8DBA-64E5F1693B23}" presName="spacer" presStyleCnt="0"/>
      <dgm:spPr/>
    </dgm:pt>
    <dgm:pt modelId="{FC787E4F-B7C4-4F94-9444-030EDBBEED69}" type="pres">
      <dgm:prSet presAssocID="{88B2066B-A428-4A93-A4A0-47C03330B6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6D9054-78F9-46DC-B1C5-7E17B79346DF}" type="pres">
      <dgm:prSet presAssocID="{8DBF968D-2D7D-487B-8763-BEFD516FBD3F}" presName="spacer" presStyleCnt="0"/>
      <dgm:spPr/>
    </dgm:pt>
    <dgm:pt modelId="{FEEF7DF1-EAE7-40C6-BCC4-588501C936EA}" type="pres">
      <dgm:prSet presAssocID="{AB1E2C53-7D8D-49D1-8658-EEEE74F874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B82074A-5AE3-4893-AF50-221E5ACBA29A}" type="presOf" srcId="{AB1E2C53-7D8D-49D1-8658-EEEE74F87488}" destId="{FEEF7DF1-EAE7-40C6-BCC4-588501C936EA}" srcOrd="0" destOrd="0" presId="urn:microsoft.com/office/officeart/2005/8/layout/vList2"/>
    <dgm:cxn modelId="{179FDAE2-D0C0-4A5F-9CE2-EF2127168833}" srcId="{8EE3918C-24DC-477D-A0CB-29AA57753EB2}" destId="{F8B573B3-A00F-4D80-A98D-412BBF61CDC7}" srcOrd="0" destOrd="0" parTransId="{8700AFB6-1193-4CDB-B260-559FC85263EC}" sibTransId="{DB6FC9D5-9F75-426C-B6C5-B4B94EF702D2}"/>
    <dgm:cxn modelId="{7B14C6B8-E71D-4878-8D2E-92FEDE73F933}" srcId="{8EE3918C-24DC-477D-A0CB-29AA57753EB2}" destId="{AB1E2C53-7D8D-49D1-8658-EEEE74F87488}" srcOrd="3" destOrd="0" parTransId="{FEE32ECA-B95A-451D-AABF-90B87153B5FD}" sibTransId="{A7341EB4-B86F-4D6E-BB93-CE33B82B6128}"/>
    <dgm:cxn modelId="{C68F4479-2172-4822-BF1E-E916CEC65C95}" type="presOf" srcId="{88B2066B-A428-4A93-A4A0-47C03330B6E0}" destId="{FC787E4F-B7C4-4F94-9444-030EDBBEED69}" srcOrd="0" destOrd="0" presId="urn:microsoft.com/office/officeart/2005/8/layout/vList2"/>
    <dgm:cxn modelId="{13D668A7-1CAC-4628-922C-7BF3663C07DB}" type="presOf" srcId="{8EE3918C-24DC-477D-A0CB-29AA57753EB2}" destId="{FB29DFC0-5B42-4334-B059-1E543B0CBCFD}" srcOrd="0" destOrd="0" presId="urn:microsoft.com/office/officeart/2005/8/layout/vList2"/>
    <dgm:cxn modelId="{430E20FC-CA13-4410-9EF0-8A166304C7E1}" srcId="{8EE3918C-24DC-477D-A0CB-29AA57753EB2}" destId="{88B2066B-A428-4A93-A4A0-47C03330B6E0}" srcOrd="2" destOrd="0" parTransId="{F913A6BC-7776-47DA-B7C0-B0969F1290AB}" sibTransId="{8DBF968D-2D7D-487B-8763-BEFD516FBD3F}"/>
    <dgm:cxn modelId="{9C8409E5-E563-4E84-97E5-1401CE10FB20}" type="presOf" srcId="{94CD8AE3-E739-4820-AAD0-125671625BD9}" destId="{F7FDEF5D-09B8-4D99-9E70-8DCEDBC2B0CD}" srcOrd="0" destOrd="0" presId="urn:microsoft.com/office/officeart/2005/8/layout/vList2"/>
    <dgm:cxn modelId="{59FD244B-D81A-42FE-9DBD-D4C21861A640}" srcId="{8EE3918C-24DC-477D-A0CB-29AA57753EB2}" destId="{94CD8AE3-E739-4820-AAD0-125671625BD9}" srcOrd="1" destOrd="0" parTransId="{AAF17C96-4A71-4F5A-A828-967A2E69A298}" sibTransId="{E64BC080-8CF9-43FE-8DBA-64E5F1693B23}"/>
    <dgm:cxn modelId="{A0080772-52FE-45FE-ADD1-61156810378B}" type="presOf" srcId="{F8B573B3-A00F-4D80-A98D-412BBF61CDC7}" destId="{0ABCE408-D7D3-4433-897F-702FFA613215}" srcOrd="0" destOrd="0" presId="urn:microsoft.com/office/officeart/2005/8/layout/vList2"/>
    <dgm:cxn modelId="{62DEE612-D231-4E02-B957-D0785F41822A}" type="presParOf" srcId="{FB29DFC0-5B42-4334-B059-1E543B0CBCFD}" destId="{0ABCE408-D7D3-4433-897F-702FFA613215}" srcOrd="0" destOrd="0" presId="urn:microsoft.com/office/officeart/2005/8/layout/vList2"/>
    <dgm:cxn modelId="{3271949B-9349-4B9D-9112-A6962FE7D7BC}" type="presParOf" srcId="{FB29DFC0-5B42-4334-B059-1E543B0CBCFD}" destId="{E96A3BA6-AF78-432B-8D14-BE49452AAD26}" srcOrd="1" destOrd="0" presId="urn:microsoft.com/office/officeart/2005/8/layout/vList2"/>
    <dgm:cxn modelId="{EDF11208-391B-42AE-BCCE-C4764A8D893B}" type="presParOf" srcId="{FB29DFC0-5B42-4334-B059-1E543B0CBCFD}" destId="{F7FDEF5D-09B8-4D99-9E70-8DCEDBC2B0CD}" srcOrd="2" destOrd="0" presId="urn:microsoft.com/office/officeart/2005/8/layout/vList2"/>
    <dgm:cxn modelId="{D9865CFE-EC29-4139-B98C-859C7C993C94}" type="presParOf" srcId="{FB29DFC0-5B42-4334-B059-1E543B0CBCFD}" destId="{7892B1C9-245E-46FE-923E-60B8ECADED5A}" srcOrd="3" destOrd="0" presId="urn:microsoft.com/office/officeart/2005/8/layout/vList2"/>
    <dgm:cxn modelId="{F257A5B9-FC7E-4C4A-A795-23DD4DC1EA28}" type="presParOf" srcId="{FB29DFC0-5B42-4334-B059-1E543B0CBCFD}" destId="{FC787E4F-B7C4-4F94-9444-030EDBBEED69}" srcOrd="4" destOrd="0" presId="urn:microsoft.com/office/officeart/2005/8/layout/vList2"/>
    <dgm:cxn modelId="{3C3ABA3C-3B5C-47BC-BAFF-D4E709DE6AF0}" type="presParOf" srcId="{FB29DFC0-5B42-4334-B059-1E543B0CBCFD}" destId="{586D9054-78F9-46DC-B1C5-7E17B79346DF}" srcOrd="5" destOrd="0" presId="urn:microsoft.com/office/officeart/2005/8/layout/vList2"/>
    <dgm:cxn modelId="{E048E9B2-D7A9-4AFC-9FDD-AC10AB750D4D}" type="presParOf" srcId="{FB29DFC0-5B42-4334-B059-1E543B0CBCFD}" destId="{FEEF7DF1-EAE7-40C6-BCC4-588501C936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0D211-27A6-48A2-A42A-20BFB8DDCED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1FC43A0-B622-4C15-966F-9186737A6263}">
      <dgm:prSet/>
      <dgm:spPr/>
      <dgm:t>
        <a:bodyPr/>
        <a:lstStyle/>
        <a:p>
          <a:pPr rtl="0"/>
          <a:r>
            <a:rPr lang="nl-NL" smtClean="0"/>
            <a:t>Hooikoorts</a:t>
          </a:r>
          <a:endParaRPr lang="nl-NL"/>
        </a:p>
      </dgm:t>
    </dgm:pt>
    <dgm:pt modelId="{7C858A5C-46D5-4A13-AFFB-AE98C71D2A6F}" type="parTrans" cxnId="{FB07283C-C9FD-4C66-85DC-7ADF9246EE14}">
      <dgm:prSet/>
      <dgm:spPr/>
      <dgm:t>
        <a:bodyPr/>
        <a:lstStyle/>
        <a:p>
          <a:endParaRPr lang="nl-NL"/>
        </a:p>
      </dgm:t>
    </dgm:pt>
    <dgm:pt modelId="{1B884FCE-3A47-4CE1-BC16-E10DA8E9FB2B}" type="sibTrans" cxnId="{FB07283C-C9FD-4C66-85DC-7ADF9246EE14}">
      <dgm:prSet/>
      <dgm:spPr/>
      <dgm:t>
        <a:bodyPr/>
        <a:lstStyle/>
        <a:p>
          <a:endParaRPr lang="nl-NL"/>
        </a:p>
      </dgm:t>
    </dgm:pt>
    <dgm:pt modelId="{B88BC541-035A-4F15-AEC9-4C2D81E11D49}" type="pres">
      <dgm:prSet presAssocID="{9BE0D211-27A6-48A2-A42A-20BFB8DDCEDB}" presName="linear" presStyleCnt="0">
        <dgm:presLayoutVars>
          <dgm:animLvl val="lvl"/>
          <dgm:resizeHandles val="exact"/>
        </dgm:presLayoutVars>
      </dgm:prSet>
      <dgm:spPr/>
    </dgm:pt>
    <dgm:pt modelId="{5C292F56-3934-4A0C-AE64-56B79F0CB5E5}" type="pres">
      <dgm:prSet presAssocID="{91FC43A0-B622-4C15-966F-9186737A626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B07283C-C9FD-4C66-85DC-7ADF9246EE14}" srcId="{9BE0D211-27A6-48A2-A42A-20BFB8DDCEDB}" destId="{91FC43A0-B622-4C15-966F-9186737A6263}" srcOrd="0" destOrd="0" parTransId="{7C858A5C-46D5-4A13-AFFB-AE98C71D2A6F}" sibTransId="{1B884FCE-3A47-4CE1-BC16-E10DA8E9FB2B}"/>
    <dgm:cxn modelId="{6B5FC660-3280-416C-A916-C957CD77670A}" type="presOf" srcId="{9BE0D211-27A6-48A2-A42A-20BFB8DDCEDB}" destId="{B88BC541-035A-4F15-AEC9-4C2D81E11D49}" srcOrd="0" destOrd="0" presId="urn:microsoft.com/office/officeart/2005/8/layout/vList2"/>
    <dgm:cxn modelId="{A7F736D5-E4CD-4192-90BD-FB153231B7E6}" type="presOf" srcId="{91FC43A0-B622-4C15-966F-9186737A6263}" destId="{5C292F56-3934-4A0C-AE64-56B79F0CB5E5}" srcOrd="0" destOrd="0" presId="urn:microsoft.com/office/officeart/2005/8/layout/vList2"/>
    <dgm:cxn modelId="{5388D382-2ECE-4F9E-A2A6-53C14A1E9DB5}" type="presParOf" srcId="{B88BC541-035A-4F15-AEC9-4C2D81E11D49}" destId="{5C292F56-3934-4A0C-AE64-56B79F0CB5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BA03CB-5909-4064-91AF-B83C264F9D88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0F2D67D7-57C0-4E7A-866B-8915272D9115}">
      <dgm:prSet/>
      <dgm:spPr/>
      <dgm:t>
        <a:bodyPr/>
        <a:lstStyle/>
        <a:p>
          <a:pPr algn="ctr" rtl="0"/>
          <a:r>
            <a:rPr lang="nl-NL" dirty="0" smtClean="0"/>
            <a:t>Je bent allergisch voor pollen</a:t>
          </a:r>
          <a:endParaRPr lang="nl-NL" dirty="0"/>
        </a:p>
      </dgm:t>
    </dgm:pt>
    <dgm:pt modelId="{63FF069E-1496-4B2F-A779-A7F56142D31E}" type="parTrans" cxnId="{89E0CD81-1D47-4C05-A824-F82A93C5202E}">
      <dgm:prSet/>
      <dgm:spPr/>
      <dgm:t>
        <a:bodyPr/>
        <a:lstStyle/>
        <a:p>
          <a:pPr algn="ctr"/>
          <a:endParaRPr lang="nl-NL"/>
        </a:p>
      </dgm:t>
    </dgm:pt>
    <dgm:pt modelId="{B76A98C9-3667-492E-9246-B9D7182E79CD}" type="sibTrans" cxnId="{89E0CD81-1D47-4C05-A824-F82A93C5202E}">
      <dgm:prSet/>
      <dgm:spPr/>
      <dgm:t>
        <a:bodyPr/>
        <a:lstStyle/>
        <a:p>
          <a:pPr algn="ctr"/>
          <a:endParaRPr lang="nl-NL"/>
        </a:p>
      </dgm:t>
    </dgm:pt>
    <dgm:pt modelId="{E28FA91B-7C67-4812-BF25-2A31AE4B5732}">
      <dgm:prSet/>
      <dgm:spPr/>
      <dgm:t>
        <a:bodyPr/>
        <a:lstStyle/>
        <a:p>
          <a:pPr algn="ctr" rtl="0"/>
          <a:r>
            <a:rPr lang="nl-NL" smtClean="0"/>
            <a:t>Pollen = stuifmeel</a:t>
          </a:r>
          <a:endParaRPr lang="nl-NL"/>
        </a:p>
      </dgm:t>
    </dgm:pt>
    <dgm:pt modelId="{1CCFEDAA-BAE4-40AB-A347-9ECFB3FF970A}" type="parTrans" cxnId="{7865BF02-10D2-4A1B-84DF-9038F8A956ED}">
      <dgm:prSet/>
      <dgm:spPr/>
      <dgm:t>
        <a:bodyPr/>
        <a:lstStyle/>
        <a:p>
          <a:pPr algn="ctr"/>
          <a:endParaRPr lang="nl-NL"/>
        </a:p>
      </dgm:t>
    </dgm:pt>
    <dgm:pt modelId="{CA4BC7EE-BB7D-44D9-8C27-DB0122953F1C}" type="sibTrans" cxnId="{7865BF02-10D2-4A1B-84DF-9038F8A956ED}">
      <dgm:prSet/>
      <dgm:spPr/>
      <dgm:t>
        <a:bodyPr/>
        <a:lstStyle/>
        <a:p>
          <a:pPr algn="ctr"/>
          <a:endParaRPr lang="nl-NL"/>
        </a:p>
      </dgm:t>
    </dgm:pt>
    <dgm:pt modelId="{D5E4D144-3069-4C90-947F-08E0407E2F0F}">
      <dgm:prSet/>
      <dgm:spPr/>
      <dgm:t>
        <a:bodyPr/>
        <a:lstStyle/>
        <a:p>
          <a:pPr algn="ctr" rtl="0"/>
          <a:r>
            <a:rPr lang="nl-NL" smtClean="0"/>
            <a:t>Slijmvlies ontsteekt</a:t>
          </a:r>
          <a:endParaRPr lang="nl-NL"/>
        </a:p>
      </dgm:t>
    </dgm:pt>
    <dgm:pt modelId="{BAC268F2-FD3D-46CA-B44A-D6F181180F56}" type="parTrans" cxnId="{6948913A-8A9D-40D2-A8F6-7E3D93140FCD}">
      <dgm:prSet/>
      <dgm:spPr/>
      <dgm:t>
        <a:bodyPr/>
        <a:lstStyle/>
        <a:p>
          <a:pPr algn="ctr"/>
          <a:endParaRPr lang="nl-NL"/>
        </a:p>
      </dgm:t>
    </dgm:pt>
    <dgm:pt modelId="{A7960078-1E19-4422-8849-06804AF10739}" type="sibTrans" cxnId="{6948913A-8A9D-40D2-A8F6-7E3D93140FCD}">
      <dgm:prSet/>
      <dgm:spPr/>
      <dgm:t>
        <a:bodyPr/>
        <a:lstStyle/>
        <a:p>
          <a:pPr algn="ctr"/>
          <a:endParaRPr lang="nl-NL"/>
        </a:p>
      </dgm:t>
    </dgm:pt>
    <dgm:pt modelId="{C405CB11-B329-4CFE-97D2-5DD5DD94678F}">
      <dgm:prSet/>
      <dgm:spPr/>
      <dgm:t>
        <a:bodyPr/>
        <a:lstStyle/>
        <a:p>
          <a:pPr algn="ctr" rtl="0"/>
          <a:r>
            <a:rPr lang="nl-NL" smtClean="0"/>
            <a:t>Ogen tranen</a:t>
          </a:r>
          <a:endParaRPr lang="nl-NL"/>
        </a:p>
      </dgm:t>
    </dgm:pt>
    <dgm:pt modelId="{00C528FF-4FAE-41B8-89E5-B558CC7251F7}" type="parTrans" cxnId="{775E4AE8-D538-42E2-8F18-291E28EBA7A9}">
      <dgm:prSet/>
      <dgm:spPr/>
      <dgm:t>
        <a:bodyPr/>
        <a:lstStyle/>
        <a:p>
          <a:pPr algn="ctr"/>
          <a:endParaRPr lang="nl-NL"/>
        </a:p>
      </dgm:t>
    </dgm:pt>
    <dgm:pt modelId="{A6FF171D-5CA9-491C-8BDB-5D69F8B91575}" type="sibTrans" cxnId="{775E4AE8-D538-42E2-8F18-291E28EBA7A9}">
      <dgm:prSet/>
      <dgm:spPr/>
      <dgm:t>
        <a:bodyPr/>
        <a:lstStyle/>
        <a:p>
          <a:pPr algn="ctr"/>
          <a:endParaRPr lang="nl-NL"/>
        </a:p>
      </dgm:t>
    </dgm:pt>
    <dgm:pt modelId="{9AF35BAE-461F-4665-9885-3DA489DF7FB5}">
      <dgm:prSet/>
      <dgm:spPr/>
      <dgm:t>
        <a:bodyPr/>
        <a:lstStyle/>
        <a:p>
          <a:pPr algn="ctr" rtl="0"/>
          <a:r>
            <a:rPr lang="nl-NL" smtClean="0"/>
            <a:t>Niezen</a:t>
          </a:r>
          <a:endParaRPr lang="nl-NL"/>
        </a:p>
      </dgm:t>
    </dgm:pt>
    <dgm:pt modelId="{558398D8-4812-446C-9A91-5A14A8FD916C}" type="parTrans" cxnId="{65733903-1D01-4D46-9994-4C76C3DF2A97}">
      <dgm:prSet/>
      <dgm:spPr/>
      <dgm:t>
        <a:bodyPr/>
        <a:lstStyle/>
        <a:p>
          <a:pPr algn="ctr"/>
          <a:endParaRPr lang="nl-NL"/>
        </a:p>
      </dgm:t>
    </dgm:pt>
    <dgm:pt modelId="{3A5F8779-DC33-44DD-A9E3-5362C5345738}" type="sibTrans" cxnId="{65733903-1D01-4D46-9994-4C76C3DF2A97}">
      <dgm:prSet/>
      <dgm:spPr/>
      <dgm:t>
        <a:bodyPr/>
        <a:lstStyle/>
        <a:p>
          <a:pPr algn="ctr"/>
          <a:endParaRPr lang="nl-NL"/>
        </a:p>
      </dgm:t>
    </dgm:pt>
    <dgm:pt modelId="{816B874E-30E5-4975-BB7E-9DCE5AAA5A13}">
      <dgm:prSet/>
      <dgm:spPr/>
      <dgm:t>
        <a:bodyPr/>
        <a:lstStyle/>
        <a:p>
          <a:pPr algn="ctr" rtl="0"/>
          <a:r>
            <a:rPr lang="nl-NL" smtClean="0"/>
            <a:t>Moeite met ademhalen</a:t>
          </a:r>
          <a:endParaRPr lang="nl-NL"/>
        </a:p>
      </dgm:t>
    </dgm:pt>
    <dgm:pt modelId="{E04F44F4-F127-4B69-AA90-0DFD2A7D6491}" type="parTrans" cxnId="{7899BCE0-905B-40DC-80F7-0BB3B353AF05}">
      <dgm:prSet/>
      <dgm:spPr/>
      <dgm:t>
        <a:bodyPr/>
        <a:lstStyle/>
        <a:p>
          <a:pPr algn="ctr"/>
          <a:endParaRPr lang="nl-NL"/>
        </a:p>
      </dgm:t>
    </dgm:pt>
    <dgm:pt modelId="{A4E99A73-91F5-46B7-82B5-EF5F1805DC82}" type="sibTrans" cxnId="{7899BCE0-905B-40DC-80F7-0BB3B353AF05}">
      <dgm:prSet/>
      <dgm:spPr/>
      <dgm:t>
        <a:bodyPr/>
        <a:lstStyle/>
        <a:p>
          <a:pPr algn="ctr"/>
          <a:endParaRPr lang="nl-NL"/>
        </a:p>
      </dgm:t>
    </dgm:pt>
    <dgm:pt modelId="{7390369F-89D3-4418-BFA7-71DC5FD7BF94}" type="pres">
      <dgm:prSet presAssocID="{68BA03CB-5909-4064-91AF-B83C264F9D88}" presName="linear" presStyleCnt="0">
        <dgm:presLayoutVars>
          <dgm:animLvl val="lvl"/>
          <dgm:resizeHandles val="exact"/>
        </dgm:presLayoutVars>
      </dgm:prSet>
      <dgm:spPr/>
    </dgm:pt>
    <dgm:pt modelId="{241222B0-CDED-4937-A2C0-F4E6816CC441}" type="pres">
      <dgm:prSet presAssocID="{0F2D67D7-57C0-4E7A-866B-8915272D911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EA706E-8FEB-492A-8F62-9F2BF79FAF49}" type="pres">
      <dgm:prSet presAssocID="{B76A98C9-3667-492E-9246-B9D7182E79CD}" presName="spacer" presStyleCnt="0"/>
      <dgm:spPr/>
    </dgm:pt>
    <dgm:pt modelId="{8448A5C6-E96D-4961-A973-02FEE2FF1A1F}" type="pres">
      <dgm:prSet presAssocID="{E28FA91B-7C67-4812-BF25-2A31AE4B573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B9AED0-2FEE-483B-BE84-42C3442AB66B}" type="pres">
      <dgm:prSet presAssocID="{CA4BC7EE-BB7D-44D9-8C27-DB0122953F1C}" presName="spacer" presStyleCnt="0"/>
      <dgm:spPr/>
    </dgm:pt>
    <dgm:pt modelId="{AE16DACB-2130-4000-821F-B0133A3D04B8}" type="pres">
      <dgm:prSet presAssocID="{D5E4D144-3069-4C90-947F-08E0407E2F0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3B567C3-4886-4AF9-AEAB-043B32940BAB}" type="pres">
      <dgm:prSet presAssocID="{A7960078-1E19-4422-8849-06804AF10739}" presName="spacer" presStyleCnt="0"/>
      <dgm:spPr/>
    </dgm:pt>
    <dgm:pt modelId="{3181B8F4-C730-46F2-9F86-9E20D92CD1B6}" type="pres">
      <dgm:prSet presAssocID="{C405CB11-B329-4CFE-97D2-5DD5DD94678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137C782-1C9B-43E7-A49E-EEB74D689127}" type="pres">
      <dgm:prSet presAssocID="{A6FF171D-5CA9-491C-8BDB-5D69F8B91575}" presName="spacer" presStyleCnt="0"/>
      <dgm:spPr/>
    </dgm:pt>
    <dgm:pt modelId="{EF0BCB3E-2BA0-4CDC-90B3-767D55558EE0}" type="pres">
      <dgm:prSet presAssocID="{9AF35BAE-461F-4665-9885-3DA489DF7FB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1ACEE97-1DD0-4148-A55B-286A91A04F51}" type="pres">
      <dgm:prSet presAssocID="{3A5F8779-DC33-44DD-A9E3-5362C5345738}" presName="spacer" presStyleCnt="0"/>
      <dgm:spPr/>
    </dgm:pt>
    <dgm:pt modelId="{8DC4C83F-EC11-4972-9361-2E660DADA8B3}" type="pres">
      <dgm:prSet presAssocID="{816B874E-30E5-4975-BB7E-9DCE5AAA5A1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865BF02-10D2-4A1B-84DF-9038F8A956ED}" srcId="{68BA03CB-5909-4064-91AF-B83C264F9D88}" destId="{E28FA91B-7C67-4812-BF25-2A31AE4B5732}" srcOrd="1" destOrd="0" parTransId="{1CCFEDAA-BAE4-40AB-A347-9ECFB3FF970A}" sibTransId="{CA4BC7EE-BB7D-44D9-8C27-DB0122953F1C}"/>
    <dgm:cxn modelId="{519DD344-57BF-464A-A46E-8048193038C0}" type="presOf" srcId="{D5E4D144-3069-4C90-947F-08E0407E2F0F}" destId="{AE16DACB-2130-4000-821F-B0133A3D04B8}" srcOrd="0" destOrd="0" presId="urn:microsoft.com/office/officeart/2005/8/layout/vList2"/>
    <dgm:cxn modelId="{65733903-1D01-4D46-9994-4C76C3DF2A97}" srcId="{68BA03CB-5909-4064-91AF-B83C264F9D88}" destId="{9AF35BAE-461F-4665-9885-3DA489DF7FB5}" srcOrd="4" destOrd="0" parTransId="{558398D8-4812-446C-9A91-5A14A8FD916C}" sibTransId="{3A5F8779-DC33-44DD-A9E3-5362C5345738}"/>
    <dgm:cxn modelId="{656563BA-9C00-42DD-A50B-F0003BBD3FF7}" type="presOf" srcId="{816B874E-30E5-4975-BB7E-9DCE5AAA5A13}" destId="{8DC4C83F-EC11-4972-9361-2E660DADA8B3}" srcOrd="0" destOrd="0" presId="urn:microsoft.com/office/officeart/2005/8/layout/vList2"/>
    <dgm:cxn modelId="{7899BCE0-905B-40DC-80F7-0BB3B353AF05}" srcId="{68BA03CB-5909-4064-91AF-B83C264F9D88}" destId="{816B874E-30E5-4975-BB7E-9DCE5AAA5A13}" srcOrd="5" destOrd="0" parTransId="{E04F44F4-F127-4B69-AA90-0DFD2A7D6491}" sibTransId="{A4E99A73-91F5-46B7-82B5-EF5F1805DC82}"/>
    <dgm:cxn modelId="{585A8723-FFEF-4EEA-B1AD-3FC141AED27A}" type="presOf" srcId="{9AF35BAE-461F-4665-9885-3DA489DF7FB5}" destId="{EF0BCB3E-2BA0-4CDC-90B3-767D55558EE0}" srcOrd="0" destOrd="0" presId="urn:microsoft.com/office/officeart/2005/8/layout/vList2"/>
    <dgm:cxn modelId="{775E4AE8-D538-42E2-8F18-291E28EBA7A9}" srcId="{68BA03CB-5909-4064-91AF-B83C264F9D88}" destId="{C405CB11-B329-4CFE-97D2-5DD5DD94678F}" srcOrd="3" destOrd="0" parTransId="{00C528FF-4FAE-41B8-89E5-B558CC7251F7}" sibTransId="{A6FF171D-5CA9-491C-8BDB-5D69F8B91575}"/>
    <dgm:cxn modelId="{53A1053B-75E5-4C2B-8FC9-CFEF0E23F275}" type="presOf" srcId="{0F2D67D7-57C0-4E7A-866B-8915272D9115}" destId="{241222B0-CDED-4937-A2C0-F4E6816CC441}" srcOrd="0" destOrd="0" presId="urn:microsoft.com/office/officeart/2005/8/layout/vList2"/>
    <dgm:cxn modelId="{EF73AF9D-4803-4733-925F-BEE52A245223}" type="presOf" srcId="{E28FA91B-7C67-4812-BF25-2A31AE4B5732}" destId="{8448A5C6-E96D-4961-A973-02FEE2FF1A1F}" srcOrd="0" destOrd="0" presId="urn:microsoft.com/office/officeart/2005/8/layout/vList2"/>
    <dgm:cxn modelId="{C3B66C05-4A72-45F2-ABDA-9D2EFE1B6E98}" type="presOf" srcId="{C405CB11-B329-4CFE-97D2-5DD5DD94678F}" destId="{3181B8F4-C730-46F2-9F86-9E20D92CD1B6}" srcOrd="0" destOrd="0" presId="urn:microsoft.com/office/officeart/2005/8/layout/vList2"/>
    <dgm:cxn modelId="{6948913A-8A9D-40D2-A8F6-7E3D93140FCD}" srcId="{68BA03CB-5909-4064-91AF-B83C264F9D88}" destId="{D5E4D144-3069-4C90-947F-08E0407E2F0F}" srcOrd="2" destOrd="0" parTransId="{BAC268F2-FD3D-46CA-B44A-D6F181180F56}" sibTransId="{A7960078-1E19-4422-8849-06804AF10739}"/>
    <dgm:cxn modelId="{89E0CD81-1D47-4C05-A824-F82A93C5202E}" srcId="{68BA03CB-5909-4064-91AF-B83C264F9D88}" destId="{0F2D67D7-57C0-4E7A-866B-8915272D9115}" srcOrd="0" destOrd="0" parTransId="{63FF069E-1496-4B2F-A779-A7F56142D31E}" sibTransId="{B76A98C9-3667-492E-9246-B9D7182E79CD}"/>
    <dgm:cxn modelId="{E3EF51F3-C71A-48CA-A450-826B5B57EA22}" type="presOf" srcId="{68BA03CB-5909-4064-91AF-B83C264F9D88}" destId="{7390369F-89D3-4418-BFA7-71DC5FD7BF94}" srcOrd="0" destOrd="0" presId="urn:microsoft.com/office/officeart/2005/8/layout/vList2"/>
    <dgm:cxn modelId="{18F02E1D-E655-48C0-A72A-8B746D4CE457}" type="presParOf" srcId="{7390369F-89D3-4418-BFA7-71DC5FD7BF94}" destId="{241222B0-CDED-4937-A2C0-F4E6816CC441}" srcOrd="0" destOrd="0" presId="urn:microsoft.com/office/officeart/2005/8/layout/vList2"/>
    <dgm:cxn modelId="{827B9F44-BAE7-4BCC-B57E-6D6A5A133ED7}" type="presParOf" srcId="{7390369F-89D3-4418-BFA7-71DC5FD7BF94}" destId="{CAEA706E-8FEB-492A-8F62-9F2BF79FAF49}" srcOrd="1" destOrd="0" presId="urn:microsoft.com/office/officeart/2005/8/layout/vList2"/>
    <dgm:cxn modelId="{C2233F92-F15E-494A-B0A2-419377129603}" type="presParOf" srcId="{7390369F-89D3-4418-BFA7-71DC5FD7BF94}" destId="{8448A5C6-E96D-4961-A973-02FEE2FF1A1F}" srcOrd="2" destOrd="0" presId="urn:microsoft.com/office/officeart/2005/8/layout/vList2"/>
    <dgm:cxn modelId="{C927FE08-9A5C-45BC-AC17-1A18DE5E4663}" type="presParOf" srcId="{7390369F-89D3-4418-BFA7-71DC5FD7BF94}" destId="{A7B9AED0-2FEE-483B-BE84-42C3442AB66B}" srcOrd="3" destOrd="0" presId="urn:microsoft.com/office/officeart/2005/8/layout/vList2"/>
    <dgm:cxn modelId="{CD3022DF-9FC5-47FD-9F3C-987DD77A4001}" type="presParOf" srcId="{7390369F-89D3-4418-BFA7-71DC5FD7BF94}" destId="{AE16DACB-2130-4000-821F-B0133A3D04B8}" srcOrd="4" destOrd="0" presId="urn:microsoft.com/office/officeart/2005/8/layout/vList2"/>
    <dgm:cxn modelId="{7ED12E1C-E7DE-4C44-A450-9BB1EA26AC5A}" type="presParOf" srcId="{7390369F-89D3-4418-BFA7-71DC5FD7BF94}" destId="{D3B567C3-4886-4AF9-AEAB-043B32940BAB}" srcOrd="5" destOrd="0" presId="urn:microsoft.com/office/officeart/2005/8/layout/vList2"/>
    <dgm:cxn modelId="{8267F861-21DC-4EE9-B9AB-1F39B3534E3B}" type="presParOf" srcId="{7390369F-89D3-4418-BFA7-71DC5FD7BF94}" destId="{3181B8F4-C730-46F2-9F86-9E20D92CD1B6}" srcOrd="6" destOrd="0" presId="urn:microsoft.com/office/officeart/2005/8/layout/vList2"/>
    <dgm:cxn modelId="{8FFE027B-83B3-4CC1-A95C-A5281F4D8BED}" type="presParOf" srcId="{7390369F-89D3-4418-BFA7-71DC5FD7BF94}" destId="{4137C782-1C9B-43E7-A49E-EEB74D689127}" srcOrd="7" destOrd="0" presId="urn:microsoft.com/office/officeart/2005/8/layout/vList2"/>
    <dgm:cxn modelId="{CACE2CA1-B534-4243-99C9-EEA5D0D971D2}" type="presParOf" srcId="{7390369F-89D3-4418-BFA7-71DC5FD7BF94}" destId="{EF0BCB3E-2BA0-4CDC-90B3-767D55558EE0}" srcOrd="8" destOrd="0" presId="urn:microsoft.com/office/officeart/2005/8/layout/vList2"/>
    <dgm:cxn modelId="{2D240F0A-CCC9-44DA-9F8D-E96202FD3C1C}" type="presParOf" srcId="{7390369F-89D3-4418-BFA7-71DC5FD7BF94}" destId="{11ACEE97-1DD0-4148-A55B-286A91A04F51}" srcOrd="9" destOrd="0" presId="urn:microsoft.com/office/officeart/2005/8/layout/vList2"/>
    <dgm:cxn modelId="{94AA1791-1DEE-4A95-8EFE-26F9F96ABBE7}" type="presParOf" srcId="{7390369F-89D3-4418-BFA7-71DC5FD7BF94}" destId="{8DC4C83F-EC11-4972-9361-2E660DADA8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E753E0-1051-4A17-BAE2-1A49EA1884A5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EE43481A-F0A4-470B-AA07-1CB172E6E740}">
      <dgm:prSet/>
      <dgm:spPr/>
      <dgm:t>
        <a:bodyPr/>
        <a:lstStyle/>
        <a:p>
          <a:pPr rtl="0"/>
          <a:r>
            <a:rPr lang="nl-NL" smtClean="0"/>
            <a:t>Astma</a:t>
          </a:r>
          <a:endParaRPr lang="nl-NL"/>
        </a:p>
      </dgm:t>
    </dgm:pt>
    <dgm:pt modelId="{4D14EF2A-7A56-47F5-9F6C-02F3389C2294}" type="parTrans" cxnId="{F6759E4E-4135-4C75-8C1C-5F41890073AB}">
      <dgm:prSet/>
      <dgm:spPr/>
      <dgm:t>
        <a:bodyPr/>
        <a:lstStyle/>
        <a:p>
          <a:endParaRPr lang="nl-NL"/>
        </a:p>
      </dgm:t>
    </dgm:pt>
    <dgm:pt modelId="{AAAFE9B5-52EA-4EF8-A641-B325FF5BA62C}" type="sibTrans" cxnId="{F6759E4E-4135-4C75-8C1C-5F41890073AB}">
      <dgm:prSet/>
      <dgm:spPr/>
      <dgm:t>
        <a:bodyPr/>
        <a:lstStyle/>
        <a:p>
          <a:endParaRPr lang="nl-NL"/>
        </a:p>
      </dgm:t>
    </dgm:pt>
    <dgm:pt modelId="{F8BE3D9C-E7AC-4C5D-947B-1DB4A9107DB5}" type="pres">
      <dgm:prSet presAssocID="{51E753E0-1051-4A17-BAE2-1A49EA1884A5}" presName="linear" presStyleCnt="0">
        <dgm:presLayoutVars>
          <dgm:animLvl val="lvl"/>
          <dgm:resizeHandles val="exact"/>
        </dgm:presLayoutVars>
      </dgm:prSet>
      <dgm:spPr/>
    </dgm:pt>
    <dgm:pt modelId="{671E72E1-CE52-4CB0-8235-B94072965177}" type="pres">
      <dgm:prSet presAssocID="{EE43481A-F0A4-470B-AA07-1CB172E6E7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6759E4E-4135-4C75-8C1C-5F41890073AB}" srcId="{51E753E0-1051-4A17-BAE2-1A49EA1884A5}" destId="{EE43481A-F0A4-470B-AA07-1CB172E6E740}" srcOrd="0" destOrd="0" parTransId="{4D14EF2A-7A56-47F5-9F6C-02F3389C2294}" sibTransId="{AAAFE9B5-52EA-4EF8-A641-B325FF5BA62C}"/>
    <dgm:cxn modelId="{32DDC0BE-D8C6-4FD9-9A4E-7DE6550E38B6}" type="presOf" srcId="{EE43481A-F0A4-470B-AA07-1CB172E6E740}" destId="{671E72E1-CE52-4CB0-8235-B94072965177}" srcOrd="0" destOrd="0" presId="urn:microsoft.com/office/officeart/2005/8/layout/vList2"/>
    <dgm:cxn modelId="{378239E1-E77C-40F9-8640-448A68E7715F}" type="presOf" srcId="{51E753E0-1051-4A17-BAE2-1A49EA1884A5}" destId="{F8BE3D9C-E7AC-4C5D-947B-1DB4A9107DB5}" srcOrd="0" destOrd="0" presId="urn:microsoft.com/office/officeart/2005/8/layout/vList2"/>
    <dgm:cxn modelId="{79C3330C-856E-4F1F-97CC-720EB744DDB2}" type="presParOf" srcId="{F8BE3D9C-E7AC-4C5D-947B-1DB4A9107DB5}" destId="{671E72E1-CE52-4CB0-8235-B940729651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DD9448-2926-4F77-899D-47A3946A760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D0CEEFB3-8E90-48BC-BB16-A9C9B9C0AFE0}">
      <dgm:prSet/>
      <dgm:spPr/>
      <dgm:t>
        <a:bodyPr/>
        <a:lstStyle/>
        <a:p>
          <a:pPr algn="ctr" rtl="0"/>
          <a:r>
            <a:rPr lang="nl-NL" dirty="0" smtClean="0"/>
            <a:t>Spiertjes luchtpijptakjes trekken samen</a:t>
          </a:r>
          <a:endParaRPr lang="nl-NL" dirty="0"/>
        </a:p>
      </dgm:t>
    </dgm:pt>
    <dgm:pt modelId="{F0025FA3-4BC5-450D-98BB-4ABE08B56B99}" type="parTrans" cxnId="{9FF52AA6-D330-48F1-A30F-18BC5C7E7610}">
      <dgm:prSet/>
      <dgm:spPr/>
      <dgm:t>
        <a:bodyPr/>
        <a:lstStyle/>
        <a:p>
          <a:pPr algn="ctr"/>
          <a:endParaRPr lang="nl-NL"/>
        </a:p>
      </dgm:t>
    </dgm:pt>
    <dgm:pt modelId="{DB09F950-DDB3-4D30-A7E8-7CF3DF1E6488}" type="sibTrans" cxnId="{9FF52AA6-D330-48F1-A30F-18BC5C7E7610}">
      <dgm:prSet/>
      <dgm:spPr/>
      <dgm:t>
        <a:bodyPr/>
        <a:lstStyle/>
        <a:p>
          <a:pPr algn="ctr"/>
          <a:endParaRPr lang="nl-NL"/>
        </a:p>
      </dgm:t>
    </dgm:pt>
    <dgm:pt modelId="{CB345D6B-A151-4EF7-812E-3CAF5C2FE113}">
      <dgm:prSet/>
      <dgm:spPr/>
      <dgm:t>
        <a:bodyPr/>
        <a:lstStyle/>
        <a:p>
          <a:pPr algn="ctr" rtl="0"/>
          <a:r>
            <a:rPr lang="nl-NL" smtClean="0"/>
            <a:t>Slijmvlies luchtpijptakjes zwelt op</a:t>
          </a:r>
          <a:endParaRPr lang="nl-NL"/>
        </a:p>
      </dgm:t>
    </dgm:pt>
    <dgm:pt modelId="{D687693E-0656-4622-819A-377B20F49A19}" type="parTrans" cxnId="{4AD09E6C-5FA3-4410-950E-96FC2BD42E32}">
      <dgm:prSet/>
      <dgm:spPr/>
      <dgm:t>
        <a:bodyPr/>
        <a:lstStyle/>
        <a:p>
          <a:pPr algn="ctr"/>
          <a:endParaRPr lang="nl-NL"/>
        </a:p>
      </dgm:t>
    </dgm:pt>
    <dgm:pt modelId="{78B51D9B-4D63-452D-9617-9DC770D204F0}" type="sibTrans" cxnId="{4AD09E6C-5FA3-4410-950E-96FC2BD42E32}">
      <dgm:prSet/>
      <dgm:spPr/>
      <dgm:t>
        <a:bodyPr/>
        <a:lstStyle/>
        <a:p>
          <a:pPr algn="ctr"/>
          <a:endParaRPr lang="nl-NL"/>
        </a:p>
      </dgm:t>
    </dgm:pt>
    <dgm:pt modelId="{B15003C7-EBE9-48D5-9829-ADD3B602AE9F}">
      <dgm:prSet/>
      <dgm:spPr/>
      <dgm:t>
        <a:bodyPr/>
        <a:lstStyle/>
        <a:p>
          <a:pPr algn="ctr" rtl="0"/>
          <a:r>
            <a:rPr lang="nl-NL" smtClean="0"/>
            <a:t>Vernauwing van de luchtpijptakjes – bronchiën</a:t>
          </a:r>
          <a:endParaRPr lang="nl-NL"/>
        </a:p>
      </dgm:t>
    </dgm:pt>
    <dgm:pt modelId="{7C1BF503-1380-4C0C-843F-EA2392C1406E}" type="parTrans" cxnId="{B1A8CAD9-946B-4C1B-849B-A72E3B7B0B3B}">
      <dgm:prSet/>
      <dgm:spPr/>
      <dgm:t>
        <a:bodyPr/>
        <a:lstStyle/>
        <a:p>
          <a:pPr algn="ctr"/>
          <a:endParaRPr lang="nl-NL"/>
        </a:p>
      </dgm:t>
    </dgm:pt>
    <dgm:pt modelId="{1F808B3C-9AD1-41E3-B5C0-B79F14834129}" type="sibTrans" cxnId="{B1A8CAD9-946B-4C1B-849B-A72E3B7B0B3B}">
      <dgm:prSet/>
      <dgm:spPr/>
      <dgm:t>
        <a:bodyPr/>
        <a:lstStyle/>
        <a:p>
          <a:pPr algn="ctr"/>
          <a:endParaRPr lang="nl-NL"/>
        </a:p>
      </dgm:t>
    </dgm:pt>
    <dgm:pt modelId="{6030E574-3BA0-486E-A78E-68B32638F859}">
      <dgm:prSet/>
      <dgm:spPr/>
      <dgm:t>
        <a:bodyPr/>
        <a:lstStyle/>
        <a:p>
          <a:pPr algn="ctr" rtl="0"/>
          <a:r>
            <a:rPr lang="nl-NL" smtClean="0"/>
            <a:t>Oorzaak: allergie voor bepaalde stoffen</a:t>
          </a:r>
          <a:endParaRPr lang="nl-NL"/>
        </a:p>
      </dgm:t>
    </dgm:pt>
    <dgm:pt modelId="{A7D70549-F415-40B8-A92B-7F5D4BB7B080}" type="parTrans" cxnId="{6A59CAD6-4560-41FC-A67F-B7DF5185AB82}">
      <dgm:prSet/>
      <dgm:spPr/>
      <dgm:t>
        <a:bodyPr/>
        <a:lstStyle/>
        <a:p>
          <a:pPr algn="ctr"/>
          <a:endParaRPr lang="nl-NL"/>
        </a:p>
      </dgm:t>
    </dgm:pt>
    <dgm:pt modelId="{F604DE7C-9741-4050-95FD-AB949B89E6F0}" type="sibTrans" cxnId="{6A59CAD6-4560-41FC-A67F-B7DF5185AB82}">
      <dgm:prSet/>
      <dgm:spPr/>
      <dgm:t>
        <a:bodyPr/>
        <a:lstStyle/>
        <a:p>
          <a:pPr algn="ctr"/>
          <a:endParaRPr lang="nl-NL"/>
        </a:p>
      </dgm:t>
    </dgm:pt>
    <dgm:pt modelId="{8CEA8C06-7A74-4442-94E1-AE401500C5DA}" type="pres">
      <dgm:prSet presAssocID="{BBDD9448-2926-4F77-899D-47A3946A7603}" presName="linear" presStyleCnt="0">
        <dgm:presLayoutVars>
          <dgm:animLvl val="lvl"/>
          <dgm:resizeHandles val="exact"/>
        </dgm:presLayoutVars>
      </dgm:prSet>
      <dgm:spPr/>
    </dgm:pt>
    <dgm:pt modelId="{4495E5D6-38E6-4866-A4A1-EE3675A0B5F9}" type="pres">
      <dgm:prSet presAssocID="{D0CEEFB3-8E90-48BC-BB16-A9C9B9C0AF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2D5F76-2F5E-491A-A39C-00107173F8C0}" type="pres">
      <dgm:prSet presAssocID="{DB09F950-DDB3-4D30-A7E8-7CF3DF1E6488}" presName="spacer" presStyleCnt="0"/>
      <dgm:spPr/>
    </dgm:pt>
    <dgm:pt modelId="{403D08AE-ACBB-4FF2-B628-09397A504969}" type="pres">
      <dgm:prSet presAssocID="{CB345D6B-A151-4EF7-812E-3CAF5C2FE1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5A36DC-1A64-45B0-BEA0-A4385CD6BBF1}" type="pres">
      <dgm:prSet presAssocID="{78B51D9B-4D63-452D-9617-9DC770D204F0}" presName="spacer" presStyleCnt="0"/>
      <dgm:spPr/>
    </dgm:pt>
    <dgm:pt modelId="{6F48C87F-BF46-4CC2-9EE6-15FE657BF60A}" type="pres">
      <dgm:prSet presAssocID="{B15003C7-EBE9-48D5-9829-ADD3B602AE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870FC7-45DB-4BF3-9D05-4157B653A841}" type="pres">
      <dgm:prSet presAssocID="{1F808B3C-9AD1-41E3-B5C0-B79F14834129}" presName="spacer" presStyleCnt="0"/>
      <dgm:spPr/>
    </dgm:pt>
    <dgm:pt modelId="{1F95D698-F3D8-4D89-A91E-090DBECF9773}" type="pres">
      <dgm:prSet presAssocID="{6030E574-3BA0-486E-A78E-68B32638F85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309E65-F881-40C2-B4F6-72D03ECF4DF8}" type="presOf" srcId="{6030E574-3BA0-486E-A78E-68B32638F859}" destId="{1F95D698-F3D8-4D89-A91E-090DBECF9773}" srcOrd="0" destOrd="0" presId="urn:microsoft.com/office/officeart/2005/8/layout/vList2"/>
    <dgm:cxn modelId="{9FF52AA6-D330-48F1-A30F-18BC5C7E7610}" srcId="{BBDD9448-2926-4F77-899D-47A3946A7603}" destId="{D0CEEFB3-8E90-48BC-BB16-A9C9B9C0AFE0}" srcOrd="0" destOrd="0" parTransId="{F0025FA3-4BC5-450D-98BB-4ABE08B56B99}" sibTransId="{DB09F950-DDB3-4D30-A7E8-7CF3DF1E6488}"/>
    <dgm:cxn modelId="{1F4069A5-4C76-4602-A581-6A9E737AE030}" type="presOf" srcId="{B15003C7-EBE9-48D5-9829-ADD3B602AE9F}" destId="{6F48C87F-BF46-4CC2-9EE6-15FE657BF60A}" srcOrd="0" destOrd="0" presId="urn:microsoft.com/office/officeart/2005/8/layout/vList2"/>
    <dgm:cxn modelId="{6A59CAD6-4560-41FC-A67F-B7DF5185AB82}" srcId="{BBDD9448-2926-4F77-899D-47A3946A7603}" destId="{6030E574-3BA0-486E-A78E-68B32638F859}" srcOrd="3" destOrd="0" parTransId="{A7D70549-F415-40B8-A92B-7F5D4BB7B080}" sibTransId="{F604DE7C-9741-4050-95FD-AB949B89E6F0}"/>
    <dgm:cxn modelId="{F4925F15-11B8-464A-A699-4F859D2A673A}" type="presOf" srcId="{CB345D6B-A151-4EF7-812E-3CAF5C2FE113}" destId="{403D08AE-ACBB-4FF2-B628-09397A504969}" srcOrd="0" destOrd="0" presId="urn:microsoft.com/office/officeart/2005/8/layout/vList2"/>
    <dgm:cxn modelId="{B1A8CAD9-946B-4C1B-849B-A72E3B7B0B3B}" srcId="{BBDD9448-2926-4F77-899D-47A3946A7603}" destId="{B15003C7-EBE9-48D5-9829-ADD3B602AE9F}" srcOrd="2" destOrd="0" parTransId="{7C1BF503-1380-4C0C-843F-EA2392C1406E}" sibTransId="{1F808B3C-9AD1-41E3-B5C0-B79F14834129}"/>
    <dgm:cxn modelId="{78FEEB57-EF39-445C-9EF7-3CCE5FD32A99}" type="presOf" srcId="{D0CEEFB3-8E90-48BC-BB16-A9C9B9C0AFE0}" destId="{4495E5D6-38E6-4866-A4A1-EE3675A0B5F9}" srcOrd="0" destOrd="0" presId="urn:microsoft.com/office/officeart/2005/8/layout/vList2"/>
    <dgm:cxn modelId="{26A62953-2674-4616-BBCA-2A784139BE22}" type="presOf" srcId="{BBDD9448-2926-4F77-899D-47A3946A7603}" destId="{8CEA8C06-7A74-4442-94E1-AE401500C5DA}" srcOrd="0" destOrd="0" presId="urn:microsoft.com/office/officeart/2005/8/layout/vList2"/>
    <dgm:cxn modelId="{4AD09E6C-5FA3-4410-950E-96FC2BD42E32}" srcId="{BBDD9448-2926-4F77-899D-47A3946A7603}" destId="{CB345D6B-A151-4EF7-812E-3CAF5C2FE113}" srcOrd="1" destOrd="0" parTransId="{D687693E-0656-4622-819A-377B20F49A19}" sibTransId="{78B51D9B-4D63-452D-9617-9DC770D204F0}"/>
    <dgm:cxn modelId="{D13E0ACA-9203-4B50-8C45-7D64A61521E6}" type="presParOf" srcId="{8CEA8C06-7A74-4442-94E1-AE401500C5DA}" destId="{4495E5D6-38E6-4866-A4A1-EE3675A0B5F9}" srcOrd="0" destOrd="0" presId="urn:microsoft.com/office/officeart/2005/8/layout/vList2"/>
    <dgm:cxn modelId="{FE57C514-5A97-43ED-970D-925B72720FDB}" type="presParOf" srcId="{8CEA8C06-7A74-4442-94E1-AE401500C5DA}" destId="{092D5F76-2F5E-491A-A39C-00107173F8C0}" srcOrd="1" destOrd="0" presId="urn:microsoft.com/office/officeart/2005/8/layout/vList2"/>
    <dgm:cxn modelId="{B363D3C4-78DE-40BA-9380-4459BE8E719F}" type="presParOf" srcId="{8CEA8C06-7A74-4442-94E1-AE401500C5DA}" destId="{403D08AE-ACBB-4FF2-B628-09397A504969}" srcOrd="2" destOrd="0" presId="urn:microsoft.com/office/officeart/2005/8/layout/vList2"/>
    <dgm:cxn modelId="{82033048-FC4B-4015-9C21-48EED39F4D96}" type="presParOf" srcId="{8CEA8C06-7A74-4442-94E1-AE401500C5DA}" destId="{515A36DC-1A64-45B0-BEA0-A4385CD6BBF1}" srcOrd="3" destOrd="0" presId="urn:microsoft.com/office/officeart/2005/8/layout/vList2"/>
    <dgm:cxn modelId="{1C5C8CDF-8D31-4B91-9D5D-00F9D3141F78}" type="presParOf" srcId="{8CEA8C06-7A74-4442-94E1-AE401500C5DA}" destId="{6F48C87F-BF46-4CC2-9EE6-15FE657BF60A}" srcOrd="4" destOrd="0" presId="urn:microsoft.com/office/officeart/2005/8/layout/vList2"/>
    <dgm:cxn modelId="{B031E775-243F-4967-8C4B-A778D2DE906B}" type="presParOf" srcId="{8CEA8C06-7A74-4442-94E1-AE401500C5DA}" destId="{34870FC7-45DB-4BF3-9D05-4157B653A841}" srcOrd="5" destOrd="0" presId="urn:microsoft.com/office/officeart/2005/8/layout/vList2"/>
    <dgm:cxn modelId="{71D9A17E-36DC-4ECC-A9F6-B1683729304B}" type="presParOf" srcId="{8CEA8C06-7A74-4442-94E1-AE401500C5DA}" destId="{1F95D698-F3D8-4D89-A91E-090DBECF97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1BA40A-9239-4CD8-B68F-6343B3CE3DEB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8F2E4E03-F808-442E-AA9D-0EB80E371339}">
      <dgm:prSet/>
      <dgm:spPr/>
      <dgm:t>
        <a:bodyPr/>
        <a:lstStyle/>
        <a:p>
          <a:pPr algn="ctr" rtl="0"/>
          <a:r>
            <a:rPr lang="nl-NL" smtClean="0"/>
            <a:t>COPD</a:t>
          </a:r>
          <a:endParaRPr lang="nl-NL"/>
        </a:p>
      </dgm:t>
    </dgm:pt>
    <dgm:pt modelId="{B41CDB9C-C2C7-4B03-9793-9E517837292D}" type="parTrans" cxnId="{1B290293-18DC-4D48-B164-BBFFC15EC1D7}">
      <dgm:prSet/>
      <dgm:spPr/>
      <dgm:t>
        <a:bodyPr/>
        <a:lstStyle/>
        <a:p>
          <a:endParaRPr lang="nl-NL"/>
        </a:p>
      </dgm:t>
    </dgm:pt>
    <dgm:pt modelId="{54C846AA-08A2-46F0-8D87-047590FFDF19}" type="sibTrans" cxnId="{1B290293-18DC-4D48-B164-BBFFC15EC1D7}">
      <dgm:prSet/>
      <dgm:spPr/>
      <dgm:t>
        <a:bodyPr/>
        <a:lstStyle/>
        <a:p>
          <a:endParaRPr lang="nl-NL"/>
        </a:p>
      </dgm:t>
    </dgm:pt>
    <dgm:pt modelId="{5195E206-7791-4794-8B3D-0FB16C15E447}" type="pres">
      <dgm:prSet presAssocID="{991BA40A-9239-4CD8-B68F-6343B3CE3DEB}" presName="linear" presStyleCnt="0">
        <dgm:presLayoutVars>
          <dgm:animLvl val="lvl"/>
          <dgm:resizeHandles val="exact"/>
        </dgm:presLayoutVars>
      </dgm:prSet>
      <dgm:spPr/>
    </dgm:pt>
    <dgm:pt modelId="{C8F841E0-A6B6-47D8-B70F-AFDD64C33895}" type="pres">
      <dgm:prSet presAssocID="{8F2E4E03-F808-442E-AA9D-0EB80E37133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B290293-18DC-4D48-B164-BBFFC15EC1D7}" srcId="{991BA40A-9239-4CD8-B68F-6343B3CE3DEB}" destId="{8F2E4E03-F808-442E-AA9D-0EB80E371339}" srcOrd="0" destOrd="0" parTransId="{B41CDB9C-C2C7-4B03-9793-9E517837292D}" sibTransId="{54C846AA-08A2-46F0-8D87-047590FFDF19}"/>
    <dgm:cxn modelId="{0B43503A-8F40-47EF-8D37-1F0C196DFB27}" type="presOf" srcId="{8F2E4E03-F808-442E-AA9D-0EB80E371339}" destId="{C8F841E0-A6B6-47D8-B70F-AFDD64C33895}" srcOrd="0" destOrd="0" presId="urn:microsoft.com/office/officeart/2005/8/layout/vList2"/>
    <dgm:cxn modelId="{8BFA679F-F5FD-4A3C-82B8-07BFD5575957}" type="presOf" srcId="{991BA40A-9239-4CD8-B68F-6343B3CE3DEB}" destId="{5195E206-7791-4794-8B3D-0FB16C15E447}" srcOrd="0" destOrd="0" presId="urn:microsoft.com/office/officeart/2005/8/layout/vList2"/>
    <dgm:cxn modelId="{4F32AC3E-06F9-41F7-AFAD-9BD59904BEFC}" type="presParOf" srcId="{5195E206-7791-4794-8B3D-0FB16C15E447}" destId="{C8F841E0-A6B6-47D8-B70F-AFDD64C338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562CE-7C25-4144-81F8-C704ED44848D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3 Ademhaling</a:t>
          </a:r>
          <a:endParaRPr lang="nl-NL" sz="6100" kern="1200" dirty="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C8C57-6177-44F7-A4C8-D3B9DF2B8C5C}">
      <dsp:nvSpPr>
        <dsp:cNvPr id="0" name=""/>
        <dsp:cNvSpPr/>
      </dsp:nvSpPr>
      <dsp:spPr>
        <a:xfrm>
          <a:off x="0" y="25692"/>
          <a:ext cx="7128792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Chronische (langdurige) ontsteking luchtwegen</a:t>
          </a:r>
          <a:endParaRPr lang="nl-NL" sz="2700" kern="1200"/>
        </a:p>
      </dsp:txBody>
      <dsp:txXfrm>
        <a:off x="31613" y="57305"/>
        <a:ext cx="7065566" cy="584369"/>
      </dsp:txXfrm>
    </dsp:sp>
    <dsp:sp modelId="{24CA4C4B-4B17-44DB-B4CD-404093EDFDF9}">
      <dsp:nvSpPr>
        <dsp:cNvPr id="0" name=""/>
        <dsp:cNvSpPr/>
      </dsp:nvSpPr>
      <dsp:spPr>
        <a:xfrm>
          <a:off x="0" y="751047"/>
          <a:ext cx="7128792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Oorzaak meestal roken of meeroken (café’s)</a:t>
          </a:r>
          <a:endParaRPr lang="nl-NL" sz="2700" kern="1200"/>
        </a:p>
      </dsp:txBody>
      <dsp:txXfrm>
        <a:off x="31613" y="782660"/>
        <a:ext cx="7065566" cy="584369"/>
      </dsp:txXfrm>
    </dsp:sp>
    <dsp:sp modelId="{4190C521-7116-457C-A598-9712D39C4794}">
      <dsp:nvSpPr>
        <dsp:cNvPr id="0" name=""/>
        <dsp:cNvSpPr/>
      </dsp:nvSpPr>
      <dsp:spPr>
        <a:xfrm>
          <a:off x="0" y="1476402"/>
          <a:ext cx="7128792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Kortademig, hoesten en veel slijm</a:t>
          </a:r>
          <a:endParaRPr lang="nl-NL" sz="2700" kern="1200"/>
        </a:p>
      </dsp:txBody>
      <dsp:txXfrm>
        <a:off x="31613" y="1508015"/>
        <a:ext cx="7065566" cy="584369"/>
      </dsp:txXfrm>
    </dsp:sp>
    <dsp:sp modelId="{40278861-210A-4BF1-81ED-5F72171A8EC5}">
      <dsp:nvSpPr>
        <dsp:cNvPr id="0" name=""/>
        <dsp:cNvSpPr/>
      </dsp:nvSpPr>
      <dsp:spPr>
        <a:xfrm>
          <a:off x="0" y="2201757"/>
          <a:ext cx="7128792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Wanden luchtpijptakjes worden slap</a:t>
          </a:r>
          <a:endParaRPr lang="nl-NL" sz="2700" kern="1200"/>
        </a:p>
      </dsp:txBody>
      <dsp:txXfrm>
        <a:off x="31613" y="2233370"/>
        <a:ext cx="7065566" cy="584369"/>
      </dsp:txXfrm>
    </dsp:sp>
    <dsp:sp modelId="{AAD62958-50A8-4586-879D-40B4AD696C54}">
      <dsp:nvSpPr>
        <dsp:cNvPr id="0" name=""/>
        <dsp:cNvSpPr/>
      </dsp:nvSpPr>
      <dsp:spPr>
        <a:xfrm>
          <a:off x="0" y="2927112"/>
          <a:ext cx="7128792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Kunnen dichtvallen </a:t>
          </a:r>
          <a:r>
            <a:rPr lang="nl-NL" sz="2700" kern="1200" smtClean="0">
              <a:sym typeface="Wingdings"/>
            </a:rPr>
            <a:t></a:t>
          </a:r>
          <a:r>
            <a:rPr lang="nl-NL" sz="2700" kern="1200" smtClean="0"/>
            <a:t> ademen onmogelijk</a:t>
          </a:r>
          <a:endParaRPr lang="nl-NL" sz="2700" kern="1200"/>
        </a:p>
      </dsp:txBody>
      <dsp:txXfrm>
        <a:off x="31613" y="2958725"/>
        <a:ext cx="7065566" cy="5843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D9CD7-6C1F-4CB8-BAA5-05CCA874DBEC}">
      <dsp:nvSpPr>
        <dsp:cNvPr id="0" name=""/>
        <dsp:cNvSpPr/>
      </dsp:nvSpPr>
      <dsp:spPr>
        <a:xfrm>
          <a:off x="0" y="186377"/>
          <a:ext cx="2880320" cy="17105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Long-</a:t>
          </a:r>
          <a:br>
            <a:rPr lang="nl-NL" sz="4300" kern="1200" dirty="0" smtClean="0"/>
          </a:br>
          <a:r>
            <a:rPr lang="nl-NL" sz="4300" kern="1200" dirty="0" smtClean="0"/>
            <a:t>emfyseem</a:t>
          </a:r>
          <a:endParaRPr lang="nl-NL" sz="4300" kern="1200" dirty="0"/>
        </a:p>
      </dsp:txBody>
      <dsp:txXfrm>
        <a:off x="83502" y="269879"/>
        <a:ext cx="2713316" cy="15435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18194-6C7B-432D-AD11-52EB37028A0F}">
      <dsp:nvSpPr>
        <dsp:cNvPr id="0" name=""/>
        <dsp:cNvSpPr/>
      </dsp:nvSpPr>
      <dsp:spPr>
        <a:xfrm>
          <a:off x="0" y="208349"/>
          <a:ext cx="8640960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Door langdurige ontsteking worden longblaasjes aangetast</a:t>
          </a:r>
          <a:endParaRPr lang="nl-NL" sz="2700" kern="1200" dirty="0"/>
        </a:p>
      </dsp:txBody>
      <dsp:txXfrm>
        <a:off x="31613" y="239962"/>
        <a:ext cx="8577734" cy="584369"/>
      </dsp:txXfrm>
    </dsp:sp>
    <dsp:sp modelId="{6C588EB0-4F53-4AA5-ADDC-EA221546C261}">
      <dsp:nvSpPr>
        <dsp:cNvPr id="0" name=""/>
        <dsp:cNvSpPr/>
      </dsp:nvSpPr>
      <dsp:spPr>
        <a:xfrm>
          <a:off x="0" y="933704"/>
          <a:ext cx="8640960" cy="647595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Wanden tussen longblaasjes vallen weg</a:t>
          </a:r>
          <a:endParaRPr lang="nl-NL" sz="2700" kern="1200"/>
        </a:p>
      </dsp:txBody>
      <dsp:txXfrm>
        <a:off x="31613" y="965317"/>
        <a:ext cx="8577734" cy="584369"/>
      </dsp:txXfrm>
    </dsp:sp>
    <dsp:sp modelId="{0C74EEDE-61E7-4E94-9A69-0EF9CFAB0BDB}">
      <dsp:nvSpPr>
        <dsp:cNvPr id="0" name=""/>
        <dsp:cNvSpPr/>
      </dsp:nvSpPr>
      <dsp:spPr>
        <a:xfrm>
          <a:off x="0" y="1659060"/>
          <a:ext cx="8640960" cy="647595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Oppervlak van longblaasjes wordt kleiner</a:t>
          </a:r>
          <a:endParaRPr lang="nl-NL" sz="2700" kern="1200"/>
        </a:p>
      </dsp:txBody>
      <dsp:txXfrm>
        <a:off x="31613" y="1690673"/>
        <a:ext cx="8577734" cy="584369"/>
      </dsp:txXfrm>
    </dsp:sp>
    <dsp:sp modelId="{C92C402B-C787-4FC7-91B6-D2AABA75A81F}">
      <dsp:nvSpPr>
        <dsp:cNvPr id="0" name=""/>
        <dsp:cNvSpPr/>
      </dsp:nvSpPr>
      <dsp:spPr>
        <a:xfrm>
          <a:off x="0" y="2384415"/>
          <a:ext cx="8640960" cy="64759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Ademhalen wordt moeilijker </a:t>
          </a:r>
          <a:r>
            <a:rPr lang="nl-NL" sz="2700" kern="1200" dirty="0" smtClean="0">
              <a:sym typeface="Wingdings" panose="05000000000000000000" pitchFamily="2" charset="2"/>
            </a:rPr>
            <a:t> vermoeidheid treedt op</a:t>
          </a:r>
          <a:endParaRPr lang="nl-NL" sz="2700" kern="1200" dirty="0"/>
        </a:p>
      </dsp:txBody>
      <dsp:txXfrm>
        <a:off x="31613" y="2416028"/>
        <a:ext cx="857773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94E5D-D2B6-4534-97E3-A404BA7F5F57}">
      <dsp:nvSpPr>
        <dsp:cNvPr id="0" name=""/>
        <dsp:cNvSpPr/>
      </dsp:nvSpPr>
      <dsp:spPr>
        <a:xfrm>
          <a:off x="0" y="43372"/>
          <a:ext cx="6624736" cy="9114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§ 6 Problemen met ademhalen</a:t>
          </a:r>
          <a:endParaRPr lang="nl-NL" sz="3800" kern="1200" dirty="0"/>
        </a:p>
      </dsp:txBody>
      <dsp:txXfrm>
        <a:off x="44492" y="87864"/>
        <a:ext cx="6535752" cy="82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1FE2B-FDCD-4901-831E-D07A9353549B}">
      <dsp:nvSpPr>
        <dsp:cNvPr id="0" name=""/>
        <dsp:cNvSpPr/>
      </dsp:nvSpPr>
      <dsp:spPr>
        <a:xfrm>
          <a:off x="0" y="7392"/>
          <a:ext cx="3240360" cy="18922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Taaislijm</a:t>
          </a:r>
          <a:br>
            <a:rPr lang="nl-NL" sz="4700" kern="1200" smtClean="0"/>
          </a:br>
          <a:r>
            <a:rPr lang="nl-NL" sz="4700" kern="1200" smtClean="0"/>
            <a:t>ziekte</a:t>
          </a:r>
          <a:endParaRPr lang="nl-NL" sz="4700" kern="1200"/>
        </a:p>
      </dsp:txBody>
      <dsp:txXfrm>
        <a:off x="92374" y="99766"/>
        <a:ext cx="3055612" cy="1707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E408-D7D3-4433-897F-702FFA613215}">
      <dsp:nvSpPr>
        <dsp:cNvPr id="0" name=""/>
        <dsp:cNvSpPr/>
      </dsp:nvSpPr>
      <dsp:spPr>
        <a:xfrm>
          <a:off x="0" y="24897"/>
          <a:ext cx="6264695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Door erfelijke oorzaak is slijm heel taai</a:t>
          </a:r>
          <a:endParaRPr lang="nl-NL" sz="2500" kern="1200"/>
        </a:p>
      </dsp:txBody>
      <dsp:txXfrm>
        <a:off x="29271" y="54168"/>
        <a:ext cx="6206153" cy="541083"/>
      </dsp:txXfrm>
    </dsp:sp>
    <dsp:sp modelId="{F7FDEF5D-09B8-4D99-9E70-8DCEDBC2B0CD}">
      <dsp:nvSpPr>
        <dsp:cNvPr id="0" name=""/>
        <dsp:cNvSpPr/>
      </dsp:nvSpPr>
      <dsp:spPr>
        <a:xfrm>
          <a:off x="0" y="696522"/>
          <a:ext cx="6264695" cy="599625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Te taai voor de werking van trilharen</a:t>
          </a:r>
          <a:endParaRPr lang="nl-NL" sz="2500" kern="1200"/>
        </a:p>
      </dsp:txBody>
      <dsp:txXfrm>
        <a:off x="29271" y="725793"/>
        <a:ext cx="6206153" cy="541083"/>
      </dsp:txXfrm>
    </dsp:sp>
    <dsp:sp modelId="{FC787E4F-B7C4-4F94-9444-030EDBBEED69}">
      <dsp:nvSpPr>
        <dsp:cNvPr id="0" name=""/>
        <dsp:cNvSpPr/>
      </dsp:nvSpPr>
      <dsp:spPr>
        <a:xfrm>
          <a:off x="0" y="1368147"/>
          <a:ext cx="6264695" cy="599625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Luchtwegen verstoppen</a:t>
          </a:r>
          <a:endParaRPr lang="nl-NL" sz="2500" kern="1200"/>
        </a:p>
      </dsp:txBody>
      <dsp:txXfrm>
        <a:off x="29271" y="1397418"/>
        <a:ext cx="6206153" cy="541083"/>
      </dsp:txXfrm>
    </dsp:sp>
    <dsp:sp modelId="{FEEF7DF1-EAE7-40C6-BCC4-588501C936EA}">
      <dsp:nvSpPr>
        <dsp:cNvPr id="0" name=""/>
        <dsp:cNvSpPr/>
      </dsp:nvSpPr>
      <dsp:spPr>
        <a:xfrm>
          <a:off x="0" y="2039773"/>
          <a:ext cx="6264695" cy="59962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Andere doorgangen ook (alvleesklier – lever) </a:t>
          </a:r>
          <a:endParaRPr lang="nl-NL" sz="2500" kern="1200" dirty="0"/>
        </a:p>
      </dsp:txBody>
      <dsp:txXfrm>
        <a:off x="29271" y="2069044"/>
        <a:ext cx="6206153" cy="5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92F56-3934-4A0C-AE64-56B79F0CB5E5}">
      <dsp:nvSpPr>
        <dsp:cNvPr id="0" name=""/>
        <dsp:cNvSpPr/>
      </dsp:nvSpPr>
      <dsp:spPr>
        <a:xfrm>
          <a:off x="0" y="7852"/>
          <a:ext cx="3538736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Hooikoorts</a:t>
          </a:r>
          <a:endParaRPr lang="nl-NL" sz="4700" kern="1200"/>
        </a:p>
      </dsp:txBody>
      <dsp:txXfrm>
        <a:off x="55030" y="62882"/>
        <a:ext cx="3428676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22B0-CDED-4937-A2C0-F4E6816CC441}">
      <dsp:nvSpPr>
        <dsp:cNvPr id="0" name=""/>
        <dsp:cNvSpPr/>
      </dsp:nvSpPr>
      <dsp:spPr>
        <a:xfrm>
          <a:off x="0" y="125796"/>
          <a:ext cx="4402832" cy="647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Je bent allergisch voor pollen</a:t>
          </a:r>
          <a:endParaRPr lang="nl-NL" sz="2700" kern="1200" dirty="0"/>
        </a:p>
      </dsp:txBody>
      <dsp:txXfrm>
        <a:off x="31613" y="157409"/>
        <a:ext cx="4339606" cy="584369"/>
      </dsp:txXfrm>
    </dsp:sp>
    <dsp:sp modelId="{8448A5C6-E96D-4961-A973-02FEE2FF1A1F}">
      <dsp:nvSpPr>
        <dsp:cNvPr id="0" name=""/>
        <dsp:cNvSpPr/>
      </dsp:nvSpPr>
      <dsp:spPr>
        <a:xfrm>
          <a:off x="0" y="851151"/>
          <a:ext cx="4402832" cy="647595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Pollen = stuifmeel</a:t>
          </a:r>
          <a:endParaRPr lang="nl-NL" sz="2700" kern="1200"/>
        </a:p>
      </dsp:txBody>
      <dsp:txXfrm>
        <a:off x="31613" y="882764"/>
        <a:ext cx="4339606" cy="584369"/>
      </dsp:txXfrm>
    </dsp:sp>
    <dsp:sp modelId="{AE16DACB-2130-4000-821F-B0133A3D04B8}">
      <dsp:nvSpPr>
        <dsp:cNvPr id="0" name=""/>
        <dsp:cNvSpPr/>
      </dsp:nvSpPr>
      <dsp:spPr>
        <a:xfrm>
          <a:off x="0" y="1576506"/>
          <a:ext cx="4402832" cy="647595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Slijmvlies ontsteekt</a:t>
          </a:r>
          <a:endParaRPr lang="nl-NL" sz="2700" kern="1200"/>
        </a:p>
      </dsp:txBody>
      <dsp:txXfrm>
        <a:off x="31613" y="1608119"/>
        <a:ext cx="4339606" cy="584369"/>
      </dsp:txXfrm>
    </dsp:sp>
    <dsp:sp modelId="{3181B8F4-C730-46F2-9F86-9E20D92CD1B6}">
      <dsp:nvSpPr>
        <dsp:cNvPr id="0" name=""/>
        <dsp:cNvSpPr/>
      </dsp:nvSpPr>
      <dsp:spPr>
        <a:xfrm>
          <a:off x="0" y="2301861"/>
          <a:ext cx="4402832" cy="647595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Ogen tranen</a:t>
          </a:r>
          <a:endParaRPr lang="nl-NL" sz="2700" kern="1200"/>
        </a:p>
      </dsp:txBody>
      <dsp:txXfrm>
        <a:off x="31613" y="2333474"/>
        <a:ext cx="4339606" cy="584369"/>
      </dsp:txXfrm>
    </dsp:sp>
    <dsp:sp modelId="{EF0BCB3E-2BA0-4CDC-90B3-767D55558EE0}">
      <dsp:nvSpPr>
        <dsp:cNvPr id="0" name=""/>
        <dsp:cNvSpPr/>
      </dsp:nvSpPr>
      <dsp:spPr>
        <a:xfrm>
          <a:off x="0" y="3027216"/>
          <a:ext cx="4402832" cy="647595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Niezen</a:t>
          </a:r>
          <a:endParaRPr lang="nl-NL" sz="2700" kern="1200"/>
        </a:p>
      </dsp:txBody>
      <dsp:txXfrm>
        <a:off x="31613" y="3058829"/>
        <a:ext cx="4339606" cy="584369"/>
      </dsp:txXfrm>
    </dsp:sp>
    <dsp:sp modelId="{8DC4C83F-EC11-4972-9361-2E660DADA8B3}">
      <dsp:nvSpPr>
        <dsp:cNvPr id="0" name=""/>
        <dsp:cNvSpPr/>
      </dsp:nvSpPr>
      <dsp:spPr>
        <a:xfrm>
          <a:off x="0" y="3752571"/>
          <a:ext cx="4402832" cy="64759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Moeite met ademhalen</a:t>
          </a:r>
          <a:endParaRPr lang="nl-NL" sz="2700" kern="1200"/>
        </a:p>
      </dsp:txBody>
      <dsp:txXfrm>
        <a:off x="31613" y="3784184"/>
        <a:ext cx="4339606" cy="58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E72E1-CE52-4CB0-8235-B94072965177}">
      <dsp:nvSpPr>
        <dsp:cNvPr id="0" name=""/>
        <dsp:cNvSpPr/>
      </dsp:nvSpPr>
      <dsp:spPr>
        <a:xfrm>
          <a:off x="0" y="7852"/>
          <a:ext cx="2232248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Astma</a:t>
          </a:r>
          <a:endParaRPr lang="nl-NL" sz="4700" kern="1200"/>
        </a:p>
      </dsp:txBody>
      <dsp:txXfrm>
        <a:off x="55030" y="62882"/>
        <a:ext cx="2122188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5E5D6-38E6-4866-A4A1-EE3675A0B5F9}">
      <dsp:nvSpPr>
        <dsp:cNvPr id="0" name=""/>
        <dsp:cNvSpPr/>
      </dsp:nvSpPr>
      <dsp:spPr>
        <a:xfrm>
          <a:off x="0" y="29776"/>
          <a:ext cx="8147248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Spiertjes luchtpijptakjes trekken samen</a:t>
          </a:r>
          <a:endParaRPr lang="nl-NL" sz="3000" kern="1200" dirty="0"/>
        </a:p>
      </dsp:txBody>
      <dsp:txXfrm>
        <a:off x="35125" y="64901"/>
        <a:ext cx="8076998" cy="649299"/>
      </dsp:txXfrm>
    </dsp:sp>
    <dsp:sp modelId="{403D08AE-ACBB-4FF2-B628-09397A504969}">
      <dsp:nvSpPr>
        <dsp:cNvPr id="0" name=""/>
        <dsp:cNvSpPr/>
      </dsp:nvSpPr>
      <dsp:spPr>
        <a:xfrm>
          <a:off x="0" y="835726"/>
          <a:ext cx="8147248" cy="71954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Slijmvlies luchtpijptakjes zwelt op</a:t>
          </a:r>
          <a:endParaRPr lang="nl-NL" sz="3000" kern="1200"/>
        </a:p>
      </dsp:txBody>
      <dsp:txXfrm>
        <a:off x="35125" y="870851"/>
        <a:ext cx="8076998" cy="649299"/>
      </dsp:txXfrm>
    </dsp:sp>
    <dsp:sp modelId="{6F48C87F-BF46-4CC2-9EE6-15FE657BF60A}">
      <dsp:nvSpPr>
        <dsp:cNvPr id="0" name=""/>
        <dsp:cNvSpPr/>
      </dsp:nvSpPr>
      <dsp:spPr>
        <a:xfrm>
          <a:off x="0" y="1641675"/>
          <a:ext cx="8147248" cy="71954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Vernauwing van de luchtpijptakjes – bronchiën</a:t>
          </a:r>
          <a:endParaRPr lang="nl-NL" sz="3000" kern="1200"/>
        </a:p>
      </dsp:txBody>
      <dsp:txXfrm>
        <a:off x="35125" y="1676800"/>
        <a:ext cx="8076998" cy="649299"/>
      </dsp:txXfrm>
    </dsp:sp>
    <dsp:sp modelId="{1F95D698-F3D8-4D89-A91E-090DBECF9773}">
      <dsp:nvSpPr>
        <dsp:cNvPr id="0" name=""/>
        <dsp:cNvSpPr/>
      </dsp:nvSpPr>
      <dsp:spPr>
        <a:xfrm>
          <a:off x="0" y="2447626"/>
          <a:ext cx="8147248" cy="71954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Oorzaak: allergie voor bepaalde stoffen</a:t>
          </a:r>
          <a:endParaRPr lang="nl-NL" sz="3000" kern="1200"/>
        </a:p>
      </dsp:txBody>
      <dsp:txXfrm>
        <a:off x="35125" y="2482751"/>
        <a:ext cx="8076998" cy="649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841E0-A6B6-47D8-B70F-AFDD64C33895}">
      <dsp:nvSpPr>
        <dsp:cNvPr id="0" name=""/>
        <dsp:cNvSpPr/>
      </dsp:nvSpPr>
      <dsp:spPr>
        <a:xfrm>
          <a:off x="0" y="7852"/>
          <a:ext cx="2962672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COPD</a:t>
          </a:r>
          <a:endParaRPr lang="nl-NL" sz="4700" kern="1200"/>
        </a:p>
      </dsp:txBody>
      <dsp:txXfrm>
        <a:off x="55030" y="62882"/>
        <a:ext cx="2852612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F779-60A0-4DAA-8D2D-CD10FE2C35E1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429C8-57F7-4293-9F90-5A73392D3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7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29C8-57F7-4293-9F90-5A73392D326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5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56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99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59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2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3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37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21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1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01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96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67000">
              <a:srgbClr val="92D050"/>
            </a:gs>
            <a:gs pos="87000">
              <a:srgbClr val="80302D"/>
            </a:gs>
            <a:gs pos="78000">
              <a:srgbClr val="92D050"/>
            </a:gs>
            <a:gs pos="94000">
              <a:srgbClr val="EBDAD4"/>
            </a:gs>
            <a:gs pos="100000">
              <a:srgbClr val="55261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971E-C92C-4AF8-BF58-17CEDB960CE9}" type="datetimeFigureOut">
              <a:rPr lang="nl-NL" smtClean="0"/>
              <a:t>27-1-2014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8929-F1BC-4288-A939-B9C9C3B4DE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7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3730808"/>
              </p:ext>
            </p:extLst>
          </p:nvPr>
        </p:nvGraphicFramePr>
        <p:xfrm>
          <a:off x="683568" y="692696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7405761"/>
              </p:ext>
            </p:extLst>
          </p:nvPr>
        </p:nvGraphicFramePr>
        <p:xfrm>
          <a:off x="1403648" y="5599176"/>
          <a:ext cx="6624736" cy="99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87" y="2402306"/>
            <a:ext cx="4653873" cy="30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9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5740577"/>
              </p:ext>
            </p:extLst>
          </p:nvPr>
        </p:nvGraphicFramePr>
        <p:xfrm>
          <a:off x="395536" y="908720"/>
          <a:ext cx="3240360" cy="190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967058"/>
              </p:ext>
            </p:extLst>
          </p:nvPr>
        </p:nvGraphicFramePr>
        <p:xfrm>
          <a:off x="539552" y="4077072"/>
          <a:ext cx="626469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968552" cy="35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38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1685063"/>
              </p:ext>
            </p:extLst>
          </p:nvPr>
        </p:nvGraphicFramePr>
        <p:xfrm>
          <a:off x="457200" y="274638"/>
          <a:ext cx="353873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708014"/>
              </p:ext>
            </p:extLst>
          </p:nvPr>
        </p:nvGraphicFramePr>
        <p:xfrm>
          <a:off x="457200" y="1600200"/>
          <a:ext cx="44028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4396" y="1780420"/>
            <a:ext cx="4892452" cy="37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75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6671990"/>
              </p:ext>
            </p:extLst>
          </p:nvPr>
        </p:nvGraphicFramePr>
        <p:xfrm>
          <a:off x="179512" y="1412776"/>
          <a:ext cx="223224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1319"/>
              </p:ext>
            </p:extLst>
          </p:nvPr>
        </p:nvGraphicFramePr>
        <p:xfrm>
          <a:off x="467544" y="3284984"/>
          <a:ext cx="8147248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31" y="332656"/>
            <a:ext cx="6515007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62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5276217"/>
              </p:ext>
            </p:extLst>
          </p:nvPr>
        </p:nvGraphicFramePr>
        <p:xfrm>
          <a:off x="971600" y="836712"/>
          <a:ext cx="296267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50227"/>
              </p:ext>
            </p:extLst>
          </p:nvPr>
        </p:nvGraphicFramePr>
        <p:xfrm>
          <a:off x="1043608" y="2996952"/>
          <a:ext cx="712879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087"/>
            <a:ext cx="3024336" cy="284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6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7526699"/>
              </p:ext>
            </p:extLst>
          </p:nvPr>
        </p:nvGraphicFramePr>
        <p:xfrm>
          <a:off x="107504" y="476672"/>
          <a:ext cx="2880320" cy="208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934082"/>
              </p:ext>
            </p:extLst>
          </p:nvPr>
        </p:nvGraphicFramePr>
        <p:xfrm>
          <a:off x="251520" y="3356992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5910282" cy="302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0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126</Words>
  <Application>Microsoft Office PowerPoint</Application>
  <PresentationFormat>Diavoorstelling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4</cp:revision>
  <dcterms:created xsi:type="dcterms:W3CDTF">2014-01-27T16:04:14Z</dcterms:created>
  <dcterms:modified xsi:type="dcterms:W3CDTF">2014-01-27T16:50:24Z</dcterms:modified>
</cp:coreProperties>
</file>